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notesMasterIdLst>
    <p:notesMasterId r:id="rId16"/>
  </p:notesMasterIdLst>
  <p:sldIdLst>
    <p:sldId id="876" r:id="rId3"/>
    <p:sldId id="1011" r:id="rId4"/>
    <p:sldId id="998" r:id="rId5"/>
    <p:sldId id="920" r:id="rId6"/>
    <p:sldId id="1008" r:id="rId7"/>
    <p:sldId id="1002" r:id="rId8"/>
    <p:sldId id="1003" r:id="rId9"/>
    <p:sldId id="560" r:id="rId10"/>
    <p:sldId id="1010" r:id="rId11"/>
    <p:sldId id="1005" r:id="rId12"/>
    <p:sldId id="1006" r:id="rId13"/>
    <p:sldId id="1007" r:id="rId14"/>
    <p:sldId id="93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dini Arora/RLI/Product Mgmt." initials="NAM" lastIdx="1" clrIdx="0">
    <p:extLst>
      <p:ext uri="{19B8F6BF-5375-455C-9EA6-DF929625EA0E}">
        <p15:presenceInfo xmlns:p15="http://schemas.microsoft.com/office/powerpoint/2012/main" userId="S::70736443@rcap.co.in::2fcf9d3c-2311-46f3-a306-a2d370cc7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6" autoAdjust="0"/>
    <p:restoredTop sz="94660"/>
  </p:normalViewPr>
  <p:slideViewPr>
    <p:cSldViewPr snapToGrid="0">
      <p:cViewPr varScale="1">
        <p:scale>
          <a:sx n="61" d="100"/>
          <a:sy n="61" d="100"/>
        </p:scale>
        <p:origin x="8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C2279-9F6F-402B-B904-25FECDDD3698}" type="datetimeFigureOut">
              <a:rPr lang="en-IN" smtClean="0"/>
              <a:t>20-01-2025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25C657-0F6F-4D53-8D66-070DF71BDB01}" type="slidenum">
              <a:rPr lang="en-IN" smtClean="0"/>
              <a:t>‹#›</a:t>
            </a:fld>
            <a:endParaRPr lang="en-IN"/>
          </a:p>
        </p:txBody>
      </p:sp>
    </p:spTree>
    <p:extLst>
      <p:ext uri="{BB962C8B-B14F-4D97-AF65-F5344CB8AC3E}">
        <p14:creationId xmlns:p14="http://schemas.microsoft.com/office/powerpoint/2010/main" val="3440743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725C657-0F6F-4D53-8D66-070DF71BDB01}" type="slidenum">
              <a:rPr lang="en-IN" smtClean="0"/>
              <a:t>5</a:t>
            </a:fld>
            <a:endParaRPr lang="en-IN"/>
          </a:p>
        </p:txBody>
      </p:sp>
    </p:spTree>
    <p:extLst>
      <p:ext uri="{BB962C8B-B14F-4D97-AF65-F5344CB8AC3E}">
        <p14:creationId xmlns:p14="http://schemas.microsoft.com/office/powerpoint/2010/main" val="903817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725C657-0F6F-4D53-8D66-070DF71BDB01}" type="slidenum">
              <a:rPr lang="en-IN" smtClean="0"/>
              <a:t>8</a:t>
            </a:fld>
            <a:endParaRPr lang="en-IN"/>
          </a:p>
        </p:txBody>
      </p:sp>
    </p:spTree>
    <p:extLst>
      <p:ext uri="{BB962C8B-B14F-4D97-AF65-F5344CB8AC3E}">
        <p14:creationId xmlns:p14="http://schemas.microsoft.com/office/powerpoint/2010/main" val="3217807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79CC3-CEAA-4C84-99C4-400B77FFCC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2B1B534-07AA-4C30-A220-089B94DA5F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C028C07-E46E-46AB-B36E-4FBAE69F2F34}"/>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4D9832CB-DB59-4867-9B4E-3F5EF3A2AD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76C158E-4330-464D-92AE-F76C1C97594A}"/>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88344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FB7CD-337C-4A7A-93C5-5E771684763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96B7040-5251-46DB-81D9-D2D33DE8F1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71C193-E7C9-45E1-8440-3A92423F7436}"/>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95AA04BC-14A8-4DCB-A841-103A0D82D2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7F3B22-B36E-4DD6-AC87-8F29D6913EF5}"/>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3923120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CD221-4FAA-42A7-93A6-CBAD4544E3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F662851-8E18-46B7-800D-7466ABFBD0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B12CB6-9447-4B78-85F0-51D6CA659D98}"/>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15FD578F-D301-44F7-B3F5-5588CE16E1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A9BE38-34E4-451A-B3CB-18AC20A7539A}"/>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1186381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2" name="Title 1"/>
          <p:cNvSpPr>
            <a:spLocks noGrp="1"/>
          </p:cNvSpPr>
          <p:nvPr>
            <p:ph type="title"/>
          </p:nvPr>
        </p:nvSpPr>
        <p:spPr>
          <a:xfrm>
            <a:off x="5283200" y="3657610"/>
            <a:ext cx="6604000" cy="1142999"/>
          </a:xfrm>
        </p:spPr>
        <p:txBody>
          <a:bodyPr anchor="t"/>
          <a:lstStyle>
            <a:lvl1pPr algn="l">
              <a:defRPr sz="5300" b="0" cap="all"/>
            </a:lvl1pPr>
          </a:lstStyle>
          <a:p>
            <a:r>
              <a:rPr lang="en-US"/>
              <a:t>Click to edit Master title style</a:t>
            </a:r>
            <a:endParaRPr lang="en-US" dirty="0"/>
          </a:p>
        </p:txBody>
      </p:sp>
      <p:sp>
        <p:nvSpPr>
          <p:cNvPr id="14" name="Text Placeholder 2"/>
          <p:cNvSpPr>
            <a:spLocks noGrp="1"/>
          </p:cNvSpPr>
          <p:nvPr>
            <p:ph type="body" idx="1"/>
          </p:nvPr>
        </p:nvSpPr>
        <p:spPr>
          <a:xfrm>
            <a:off x="5283200" y="4800600"/>
            <a:ext cx="6604000" cy="457200"/>
          </a:xfrm>
        </p:spPr>
        <p:txBody>
          <a:bodyPr anchor="ctr"/>
          <a:lstStyle>
            <a:lvl1pPr marL="0" indent="0">
              <a:buNone/>
              <a:defRPr sz="2400">
                <a:solidFill>
                  <a:srgbClr val="F9A51A"/>
                </a:solidFill>
              </a:defRPr>
            </a:lvl1pPr>
            <a:lvl2pPr marL="609555" indent="0">
              <a:buNone/>
              <a:defRPr sz="2400">
                <a:solidFill>
                  <a:schemeClr val="tx1">
                    <a:tint val="75000"/>
                  </a:schemeClr>
                </a:solidFill>
              </a:defRPr>
            </a:lvl2pPr>
            <a:lvl3pPr marL="1219110" indent="0">
              <a:buNone/>
              <a:defRPr sz="2100">
                <a:solidFill>
                  <a:schemeClr val="tx1">
                    <a:tint val="75000"/>
                  </a:schemeClr>
                </a:solidFill>
              </a:defRPr>
            </a:lvl3pPr>
            <a:lvl4pPr marL="1828664" indent="0">
              <a:buNone/>
              <a:defRPr sz="1900">
                <a:solidFill>
                  <a:schemeClr val="tx1">
                    <a:tint val="75000"/>
                  </a:schemeClr>
                </a:solidFill>
              </a:defRPr>
            </a:lvl4pPr>
            <a:lvl5pPr marL="2438218" indent="0">
              <a:buNone/>
              <a:defRPr sz="1900">
                <a:solidFill>
                  <a:schemeClr val="tx1">
                    <a:tint val="75000"/>
                  </a:schemeClr>
                </a:solidFill>
              </a:defRPr>
            </a:lvl5pPr>
            <a:lvl6pPr marL="3047772" indent="0">
              <a:buNone/>
              <a:defRPr sz="1900">
                <a:solidFill>
                  <a:schemeClr val="tx1">
                    <a:tint val="75000"/>
                  </a:schemeClr>
                </a:solidFill>
              </a:defRPr>
            </a:lvl6pPr>
            <a:lvl7pPr marL="3657327" indent="0">
              <a:buNone/>
              <a:defRPr sz="1900">
                <a:solidFill>
                  <a:schemeClr val="tx1">
                    <a:tint val="75000"/>
                  </a:schemeClr>
                </a:solidFill>
              </a:defRPr>
            </a:lvl7pPr>
            <a:lvl8pPr marL="4266880" indent="0">
              <a:buNone/>
              <a:defRPr sz="1900">
                <a:solidFill>
                  <a:schemeClr val="tx1">
                    <a:tint val="75000"/>
                  </a:schemeClr>
                </a:solidFill>
              </a:defRPr>
            </a:lvl8pPr>
            <a:lvl9pPr marL="4876435" indent="0">
              <a:buNone/>
              <a:defRPr sz="1900">
                <a:solidFill>
                  <a:schemeClr val="tx1">
                    <a:tint val="75000"/>
                  </a:schemeClr>
                </a:solidFill>
              </a:defRPr>
            </a:lvl9pPr>
          </a:lstStyle>
          <a:p>
            <a:pPr lvl="0"/>
            <a:r>
              <a:rPr lang="en-US"/>
              <a:t>Click to edit Master text styles</a:t>
            </a:r>
          </a:p>
        </p:txBody>
      </p:sp>
      <p:sp>
        <p:nvSpPr>
          <p:cNvPr id="15" name="Text Placeholder 2"/>
          <p:cNvSpPr>
            <a:spLocks noGrp="1"/>
          </p:cNvSpPr>
          <p:nvPr>
            <p:ph type="body" idx="13"/>
          </p:nvPr>
        </p:nvSpPr>
        <p:spPr>
          <a:xfrm>
            <a:off x="5283200" y="5257800"/>
            <a:ext cx="6604000" cy="457200"/>
          </a:xfrm>
        </p:spPr>
        <p:txBody>
          <a:bodyPr anchor="ctr"/>
          <a:lstStyle>
            <a:lvl1pPr marL="0" indent="0">
              <a:buNone/>
              <a:defRPr sz="1900">
                <a:solidFill>
                  <a:srgbClr val="666666"/>
                </a:solidFill>
              </a:defRPr>
            </a:lvl1pPr>
            <a:lvl2pPr marL="609555" indent="0">
              <a:buNone/>
              <a:defRPr sz="2400">
                <a:solidFill>
                  <a:schemeClr val="tx1">
                    <a:tint val="75000"/>
                  </a:schemeClr>
                </a:solidFill>
              </a:defRPr>
            </a:lvl2pPr>
            <a:lvl3pPr marL="1219110" indent="0">
              <a:buNone/>
              <a:defRPr sz="2100">
                <a:solidFill>
                  <a:schemeClr val="tx1">
                    <a:tint val="75000"/>
                  </a:schemeClr>
                </a:solidFill>
              </a:defRPr>
            </a:lvl3pPr>
            <a:lvl4pPr marL="1828664" indent="0">
              <a:buNone/>
              <a:defRPr sz="1900">
                <a:solidFill>
                  <a:schemeClr val="tx1">
                    <a:tint val="75000"/>
                  </a:schemeClr>
                </a:solidFill>
              </a:defRPr>
            </a:lvl4pPr>
            <a:lvl5pPr marL="2438218" indent="0">
              <a:buNone/>
              <a:defRPr sz="1900">
                <a:solidFill>
                  <a:schemeClr val="tx1">
                    <a:tint val="75000"/>
                  </a:schemeClr>
                </a:solidFill>
              </a:defRPr>
            </a:lvl5pPr>
            <a:lvl6pPr marL="3047772" indent="0">
              <a:buNone/>
              <a:defRPr sz="1900">
                <a:solidFill>
                  <a:schemeClr val="tx1">
                    <a:tint val="75000"/>
                  </a:schemeClr>
                </a:solidFill>
              </a:defRPr>
            </a:lvl6pPr>
            <a:lvl7pPr marL="3657327" indent="0">
              <a:buNone/>
              <a:defRPr sz="1900">
                <a:solidFill>
                  <a:schemeClr val="tx1">
                    <a:tint val="75000"/>
                  </a:schemeClr>
                </a:solidFill>
              </a:defRPr>
            </a:lvl7pPr>
            <a:lvl8pPr marL="4266880" indent="0">
              <a:buNone/>
              <a:defRPr sz="1900">
                <a:solidFill>
                  <a:schemeClr val="tx1">
                    <a:tint val="75000"/>
                  </a:schemeClr>
                </a:solidFill>
              </a:defRPr>
            </a:lvl8pPr>
            <a:lvl9pPr marL="4876435" indent="0">
              <a:buNone/>
              <a:defRPr sz="19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970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with Partner logo">
    <p:spTree>
      <p:nvGrpSpPr>
        <p:cNvPr id="1" name=""/>
        <p:cNvGrpSpPr/>
        <p:nvPr/>
      </p:nvGrpSpPr>
      <p:grpSpPr>
        <a:xfrm>
          <a:off x="0" y="0"/>
          <a:ext cx="0" cy="0"/>
          <a:chOff x="0" y="0"/>
          <a:chExt cx="0" cy="0"/>
        </a:xfrm>
      </p:grpSpPr>
      <p:pic>
        <p:nvPicPr>
          <p:cNvPr id="11" name="Picture 1"/>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8" name="Title 1"/>
          <p:cNvSpPr>
            <a:spLocks noGrp="1"/>
          </p:cNvSpPr>
          <p:nvPr>
            <p:ph type="title"/>
          </p:nvPr>
        </p:nvSpPr>
        <p:spPr>
          <a:xfrm>
            <a:off x="5283200" y="3657610"/>
            <a:ext cx="6604000" cy="1142999"/>
          </a:xfrm>
        </p:spPr>
        <p:txBody>
          <a:bodyPr anchor="t"/>
          <a:lstStyle>
            <a:lvl1pPr algn="l">
              <a:defRPr sz="5300" b="0" cap="all"/>
            </a:lvl1pPr>
          </a:lstStyle>
          <a:p>
            <a:r>
              <a:rPr lang="en-US"/>
              <a:t>Click to edit Master title style</a:t>
            </a:r>
            <a:endParaRPr lang="en-US" dirty="0"/>
          </a:p>
        </p:txBody>
      </p:sp>
      <p:sp>
        <p:nvSpPr>
          <p:cNvPr id="9" name="Text Placeholder 2"/>
          <p:cNvSpPr>
            <a:spLocks noGrp="1"/>
          </p:cNvSpPr>
          <p:nvPr>
            <p:ph type="body" idx="1"/>
          </p:nvPr>
        </p:nvSpPr>
        <p:spPr>
          <a:xfrm>
            <a:off x="5283200" y="4800600"/>
            <a:ext cx="6604000" cy="457200"/>
          </a:xfrm>
        </p:spPr>
        <p:txBody>
          <a:bodyPr anchor="ctr"/>
          <a:lstStyle>
            <a:lvl1pPr marL="0" indent="0">
              <a:buNone/>
              <a:defRPr sz="2400">
                <a:solidFill>
                  <a:srgbClr val="F9A51A"/>
                </a:solidFill>
              </a:defRPr>
            </a:lvl1pPr>
            <a:lvl2pPr marL="609555" indent="0">
              <a:buNone/>
              <a:defRPr sz="2400">
                <a:solidFill>
                  <a:schemeClr val="tx1">
                    <a:tint val="75000"/>
                  </a:schemeClr>
                </a:solidFill>
              </a:defRPr>
            </a:lvl2pPr>
            <a:lvl3pPr marL="1219110" indent="0">
              <a:buNone/>
              <a:defRPr sz="2100">
                <a:solidFill>
                  <a:schemeClr val="tx1">
                    <a:tint val="75000"/>
                  </a:schemeClr>
                </a:solidFill>
              </a:defRPr>
            </a:lvl3pPr>
            <a:lvl4pPr marL="1828664" indent="0">
              <a:buNone/>
              <a:defRPr sz="1900">
                <a:solidFill>
                  <a:schemeClr val="tx1">
                    <a:tint val="75000"/>
                  </a:schemeClr>
                </a:solidFill>
              </a:defRPr>
            </a:lvl4pPr>
            <a:lvl5pPr marL="2438218" indent="0">
              <a:buNone/>
              <a:defRPr sz="1900">
                <a:solidFill>
                  <a:schemeClr val="tx1">
                    <a:tint val="75000"/>
                  </a:schemeClr>
                </a:solidFill>
              </a:defRPr>
            </a:lvl5pPr>
            <a:lvl6pPr marL="3047772" indent="0">
              <a:buNone/>
              <a:defRPr sz="1900">
                <a:solidFill>
                  <a:schemeClr val="tx1">
                    <a:tint val="75000"/>
                  </a:schemeClr>
                </a:solidFill>
              </a:defRPr>
            </a:lvl6pPr>
            <a:lvl7pPr marL="3657327" indent="0">
              <a:buNone/>
              <a:defRPr sz="1900">
                <a:solidFill>
                  <a:schemeClr val="tx1">
                    <a:tint val="75000"/>
                  </a:schemeClr>
                </a:solidFill>
              </a:defRPr>
            </a:lvl7pPr>
            <a:lvl8pPr marL="4266880" indent="0">
              <a:buNone/>
              <a:defRPr sz="1900">
                <a:solidFill>
                  <a:schemeClr val="tx1">
                    <a:tint val="75000"/>
                  </a:schemeClr>
                </a:solidFill>
              </a:defRPr>
            </a:lvl8pPr>
            <a:lvl9pPr marL="4876435" indent="0">
              <a:buNone/>
              <a:defRPr sz="1900">
                <a:solidFill>
                  <a:schemeClr val="tx1">
                    <a:tint val="75000"/>
                  </a:schemeClr>
                </a:solidFill>
              </a:defRPr>
            </a:lvl9pPr>
          </a:lstStyle>
          <a:p>
            <a:pPr lvl="0"/>
            <a:r>
              <a:rPr lang="en-US"/>
              <a:t>Click to edit Master text styles</a:t>
            </a:r>
          </a:p>
        </p:txBody>
      </p:sp>
      <p:sp>
        <p:nvSpPr>
          <p:cNvPr id="13" name="Text Placeholder 2"/>
          <p:cNvSpPr>
            <a:spLocks noGrp="1"/>
          </p:cNvSpPr>
          <p:nvPr>
            <p:ph type="body" idx="13"/>
          </p:nvPr>
        </p:nvSpPr>
        <p:spPr>
          <a:xfrm>
            <a:off x="5283200" y="5257800"/>
            <a:ext cx="6604000" cy="457200"/>
          </a:xfrm>
        </p:spPr>
        <p:txBody>
          <a:bodyPr anchor="ctr"/>
          <a:lstStyle>
            <a:lvl1pPr marL="0" indent="0">
              <a:buNone/>
              <a:defRPr sz="1900">
                <a:solidFill>
                  <a:srgbClr val="666666"/>
                </a:solidFill>
              </a:defRPr>
            </a:lvl1pPr>
            <a:lvl2pPr marL="609555" indent="0">
              <a:buNone/>
              <a:defRPr sz="2400">
                <a:solidFill>
                  <a:schemeClr val="tx1">
                    <a:tint val="75000"/>
                  </a:schemeClr>
                </a:solidFill>
              </a:defRPr>
            </a:lvl2pPr>
            <a:lvl3pPr marL="1219110" indent="0">
              <a:buNone/>
              <a:defRPr sz="2100">
                <a:solidFill>
                  <a:schemeClr val="tx1">
                    <a:tint val="75000"/>
                  </a:schemeClr>
                </a:solidFill>
              </a:defRPr>
            </a:lvl3pPr>
            <a:lvl4pPr marL="1828664" indent="0">
              <a:buNone/>
              <a:defRPr sz="1900">
                <a:solidFill>
                  <a:schemeClr val="tx1">
                    <a:tint val="75000"/>
                  </a:schemeClr>
                </a:solidFill>
              </a:defRPr>
            </a:lvl4pPr>
            <a:lvl5pPr marL="2438218" indent="0">
              <a:buNone/>
              <a:defRPr sz="1900">
                <a:solidFill>
                  <a:schemeClr val="tx1">
                    <a:tint val="75000"/>
                  </a:schemeClr>
                </a:solidFill>
              </a:defRPr>
            </a:lvl5pPr>
            <a:lvl6pPr marL="3047772" indent="0">
              <a:buNone/>
              <a:defRPr sz="1900">
                <a:solidFill>
                  <a:schemeClr val="tx1">
                    <a:tint val="75000"/>
                  </a:schemeClr>
                </a:solidFill>
              </a:defRPr>
            </a:lvl6pPr>
            <a:lvl7pPr marL="3657327" indent="0">
              <a:buNone/>
              <a:defRPr sz="1900">
                <a:solidFill>
                  <a:schemeClr val="tx1">
                    <a:tint val="75000"/>
                  </a:schemeClr>
                </a:solidFill>
              </a:defRPr>
            </a:lvl7pPr>
            <a:lvl8pPr marL="4266880" indent="0">
              <a:buNone/>
              <a:defRPr sz="1900">
                <a:solidFill>
                  <a:schemeClr val="tx1">
                    <a:tint val="75000"/>
                  </a:schemeClr>
                </a:solidFill>
              </a:defRPr>
            </a:lvl8pPr>
            <a:lvl9pPr marL="4876435" indent="0">
              <a:buNone/>
              <a:defRPr sz="19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148816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Slide Number Placeholder 5"/>
          <p:cNvSpPr>
            <a:spLocks noGrp="1"/>
          </p:cNvSpPr>
          <p:nvPr>
            <p:ph type="sldNum" sz="quarter" idx="12"/>
          </p:nvPr>
        </p:nvSpPr>
        <p:spPr>
          <a:xfrm>
            <a:off x="11480800" y="6477004"/>
            <a:ext cx="508000" cy="365125"/>
          </a:xfrm>
          <a:prstGeom prst="rect">
            <a:avLst/>
          </a:prstGeom>
        </p:spPr>
        <p:txBody>
          <a:bodyPr/>
          <a:lstStyle>
            <a:lvl1pPr algn="l">
              <a:defRPr sz="1300" smtClean="0">
                <a:solidFill>
                  <a:srgbClr val="898989"/>
                </a:solidFill>
                <a:latin typeface="VAG Rounded Std Thin" pitchFamily="34" charset="0"/>
              </a:defRPr>
            </a:lvl1pPr>
          </a:lstStyle>
          <a:p>
            <a:pPr>
              <a:defRPr/>
            </a:pPr>
            <a:fld id="{5B05A985-F82C-47CD-8035-E834922DBD0C}" type="slidenum">
              <a:rPr lang="en-US" smtClean="0"/>
              <a:pPr>
                <a:defRPr/>
              </a:pPr>
              <a:t>‹#›</a:t>
            </a:fld>
            <a:endParaRPr lang="en-US"/>
          </a:p>
        </p:txBody>
      </p:sp>
      <p:sp>
        <p:nvSpPr>
          <p:cNvPr id="8" name="Footer Placeholder 4"/>
          <p:cNvSpPr>
            <a:spLocks noGrp="1"/>
          </p:cNvSpPr>
          <p:nvPr>
            <p:ph type="ftr" sz="quarter" idx="11"/>
          </p:nvPr>
        </p:nvSpPr>
        <p:spPr>
          <a:xfrm>
            <a:off x="0" y="6524313"/>
            <a:ext cx="4775200" cy="304799"/>
          </a:xfrm>
          <a:prstGeom prst="rect">
            <a:avLst/>
          </a:prstGeom>
        </p:spPr>
        <p:txBody>
          <a:bodyPr/>
          <a:lstStyle>
            <a:lvl1pPr algn="l">
              <a:defRPr sz="1200" dirty="0" smtClean="0">
                <a:solidFill>
                  <a:schemeClr val="tx2"/>
                </a:solidFill>
                <a:latin typeface="VAG Rounded Std Thin" pitchFamily="34" charset="0"/>
              </a:defRPr>
            </a:lvl1pPr>
          </a:lstStyle>
          <a:p>
            <a:pPr>
              <a:defRPr/>
            </a:pPr>
            <a:r>
              <a:rPr lang="en-IN" dirty="0"/>
              <a:t>Private &amp; Confidential</a:t>
            </a:r>
            <a:endParaRPr lang="en-US" dirty="0"/>
          </a:p>
        </p:txBody>
      </p:sp>
    </p:spTree>
    <p:extLst>
      <p:ext uri="{BB962C8B-B14F-4D97-AF65-F5344CB8AC3E}">
        <p14:creationId xmlns:p14="http://schemas.microsoft.com/office/powerpoint/2010/main" val="4291105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Date Placeholder 3"/>
          <p:cNvSpPr>
            <a:spLocks noGrp="1"/>
          </p:cNvSpPr>
          <p:nvPr>
            <p:ph type="dt" sz="half" idx="14"/>
          </p:nvPr>
        </p:nvSpPr>
        <p:spPr>
          <a:xfrm>
            <a:off x="406400" y="6356356"/>
            <a:ext cx="2844800" cy="365125"/>
          </a:xfrm>
          <a:prstGeom prst="rect">
            <a:avLst/>
          </a:prstGeom>
        </p:spPr>
        <p:txBody>
          <a:bodyPr/>
          <a:lstStyle>
            <a:lvl1pPr>
              <a:defRPr smtClean="0"/>
            </a:lvl1pPr>
          </a:lstStyle>
          <a:p>
            <a:pPr>
              <a:defRPr/>
            </a:pPr>
            <a:endParaRPr lang="en-US"/>
          </a:p>
        </p:txBody>
      </p:sp>
      <p:sp>
        <p:nvSpPr>
          <p:cNvPr id="7" name="Footer Placeholder 4"/>
          <p:cNvSpPr>
            <a:spLocks noGrp="1"/>
          </p:cNvSpPr>
          <p:nvPr>
            <p:ph type="ftr" sz="quarter" idx="15"/>
          </p:nvPr>
        </p:nvSpPr>
        <p:spPr>
          <a:xfrm>
            <a:off x="4165600" y="6356356"/>
            <a:ext cx="3860800" cy="365125"/>
          </a:xfrm>
          <a:prstGeom prst="rect">
            <a:avLst/>
          </a:prstGeom>
        </p:spPr>
        <p:txBody>
          <a:bodyPr/>
          <a:lstStyle>
            <a:lvl1pPr>
              <a:defRPr/>
            </a:lvl1pPr>
          </a:lstStyle>
          <a:p>
            <a:pPr>
              <a:defRPr/>
            </a:pPr>
            <a:endParaRPr lang="en-US" dirty="0"/>
          </a:p>
        </p:txBody>
      </p:sp>
      <p:sp>
        <p:nvSpPr>
          <p:cNvPr id="9" name="Slide Number Placeholder 5"/>
          <p:cNvSpPr>
            <a:spLocks noGrp="1"/>
          </p:cNvSpPr>
          <p:nvPr>
            <p:ph type="sldNum" sz="quarter" idx="16"/>
          </p:nvPr>
        </p:nvSpPr>
        <p:spPr>
          <a:xfrm>
            <a:off x="8534400" y="6356356"/>
            <a:ext cx="2844800" cy="365125"/>
          </a:xfrm>
          <a:prstGeom prst="rect">
            <a:avLst/>
          </a:prstGeom>
        </p:spPr>
        <p:txBody>
          <a:bodyPr/>
          <a:lstStyle>
            <a:lvl1pPr>
              <a:defRPr smtClean="0"/>
            </a:lvl1pPr>
          </a:lstStyle>
          <a:p>
            <a:pPr>
              <a:defRPr/>
            </a:pPr>
            <a:fld id="{534A6474-CE61-40B8-80F4-5C7DC77F364D}" type="slidenum">
              <a:rPr lang="en-US"/>
              <a:pPr>
                <a:defRPr/>
              </a:pPr>
              <a:t>‹#›</a:t>
            </a:fld>
            <a:endParaRPr lang="en-US"/>
          </a:p>
        </p:txBody>
      </p:sp>
      <p:pic>
        <p:nvPicPr>
          <p:cNvPr id="10" name="Picture 4"/>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1" name="TextBox 11"/>
          <p:cNvSpPr txBox="1">
            <a:spLocks noChangeArrowheads="1"/>
          </p:cNvSpPr>
          <p:nvPr userDrawn="1"/>
        </p:nvSpPr>
        <p:spPr bwMode="auto">
          <a:xfrm>
            <a:off x="1225558" y="2873383"/>
            <a:ext cx="6840335"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133176"/>
                </a:solidFill>
                <a:latin typeface="VAG Rounded Std Light" pitchFamily="34" charset="0"/>
              </a:rPr>
              <a:t>Section Separator Page</a:t>
            </a:r>
          </a:p>
        </p:txBody>
      </p:sp>
      <p:sp>
        <p:nvSpPr>
          <p:cNvPr id="12" name="TextBox 12"/>
          <p:cNvSpPr txBox="1">
            <a:spLocks noChangeArrowheads="1"/>
          </p:cNvSpPr>
          <p:nvPr userDrawn="1"/>
        </p:nvSpPr>
        <p:spPr bwMode="auto">
          <a:xfrm>
            <a:off x="1208622" y="3505204"/>
            <a:ext cx="2608407" cy="461665"/>
          </a:xfrm>
          <a:prstGeom prst="rect">
            <a:avLst/>
          </a:prstGeom>
          <a:noFill/>
          <a:ln w="9525">
            <a:noFill/>
            <a:miter lim="800000"/>
            <a:headEnd/>
            <a:tailEnd/>
          </a:ln>
        </p:spPr>
        <p:txBody>
          <a:bodyPr wrap="none" lIns="91436" tIns="45718" rIns="91436" bIns="45718">
            <a:spAutoFit/>
          </a:bodyPr>
          <a:lstStyle/>
          <a:p>
            <a:pPr eaLnBrk="1" hangingPunct="1"/>
            <a:r>
              <a:rPr lang="en-US" sz="2400" dirty="0">
                <a:solidFill>
                  <a:srgbClr val="E88F23"/>
                </a:solidFill>
                <a:latin typeface="VAG Rounded Std Light" pitchFamily="34" charset="0"/>
              </a:rPr>
              <a:t>Section Description</a:t>
            </a:r>
          </a:p>
        </p:txBody>
      </p:sp>
    </p:spTree>
    <p:extLst>
      <p:ext uri="{BB962C8B-B14F-4D97-AF65-F5344CB8AC3E}">
        <p14:creationId xmlns:p14="http://schemas.microsoft.com/office/powerpoint/2010/main" val="4292013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g Idea_1">
    <p:spTree>
      <p:nvGrpSpPr>
        <p:cNvPr id="1" name=""/>
        <p:cNvGrpSpPr/>
        <p:nvPr/>
      </p:nvGrpSpPr>
      <p:grpSpPr>
        <a:xfrm>
          <a:off x="0" y="0"/>
          <a:ext cx="0" cy="0"/>
          <a:chOff x="0" y="0"/>
          <a:chExt cx="0" cy="0"/>
        </a:xfrm>
      </p:grpSpPr>
      <p:sp>
        <p:nvSpPr>
          <p:cNvPr id="8" name="Picture Placeholder 3"/>
          <p:cNvSpPr>
            <a:spLocks noGrp="1"/>
          </p:cNvSpPr>
          <p:nvPr userDrawn="1">
            <p:ph type="pic" sz="quarter" idx="11"/>
          </p:nvPr>
        </p:nvSpPr>
        <p:spPr>
          <a:xfrm>
            <a:off x="0" y="0"/>
            <a:ext cx="12192000" cy="6858000"/>
          </a:xfrm>
          <a:ln w="3175"/>
        </p:spPr>
        <p:style>
          <a:lnRef idx="2">
            <a:schemeClr val="dk1"/>
          </a:lnRef>
          <a:fillRef idx="1">
            <a:schemeClr val="lt1"/>
          </a:fillRef>
          <a:effectRef idx="0">
            <a:schemeClr val="dk1"/>
          </a:effectRef>
          <a:fontRef idx="minor">
            <a:schemeClr val="dk1"/>
          </a:fontRef>
        </p:style>
      </p:sp>
      <p:pic>
        <p:nvPicPr>
          <p:cNvPr id="9" name="Picture 5"/>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0" name="TextBox 13"/>
          <p:cNvSpPr txBox="1">
            <a:spLocks noChangeArrowheads="1"/>
          </p:cNvSpPr>
          <p:nvPr userDrawn="1"/>
        </p:nvSpPr>
        <p:spPr bwMode="auto">
          <a:xfrm>
            <a:off x="1117600" y="1466856"/>
            <a:ext cx="4775200" cy="1569656"/>
          </a:xfrm>
          <a:prstGeom prst="rect">
            <a:avLst/>
          </a:prstGeom>
          <a:noFill/>
          <a:ln w="9525">
            <a:noFill/>
            <a:miter lim="800000"/>
            <a:headEnd/>
            <a:tailEnd/>
          </a:ln>
        </p:spPr>
        <p:txBody>
          <a:bodyPr lIns="91436" tIns="45718" rIns="91436" bIns="45718">
            <a:spAutoFit/>
          </a:bodyPr>
          <a:lstStyle/>
          <a:p>
            <a:pPr eaLnBrk="1" hangingPunct="1"/>
            <a:r>
              <a:rPr lang="en-US" sz="1600" dirty="0" err="1">
                <a:solidFill>
                  <a:schemeClr val="bg1"/>
                </a:solidFill>
                <a:latin typeface="VAG Rounded Std Light" pitchFamily="34" charset="0"/>
              </a:rPr>
              <a:t>J</a:t>
            </a:r>
            <a:r>
              <a:rPr lang="en-US" altLang="en-US" sz="1600" dirty="0" err="1">
                <a:solidFill>
                  <a:schemeClr val="bg1"/>
                </a:solidFill>
                <a:latin typeface="VAG Rounded Std Light" pitchFamily="34" charset="0"/>
              </a:rPr>
              <a:t>“</a:t>
            </a:r>
            <a:r>
              <a:rPr lang="en-US" sz="1600" dirty="0" err="1">
                <a:solidFill>
                  <a:schemeClr val="bg1"/>
                </a:solidFill>
                <a:latin typeface="VAG Rounded Std Light" pitchFamily="34" charset="0"/>
              </a:rPr>
              <a:t>Lorem</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ipsum</a:t>
            </a:r>
            <a:r>
              <a:rPr lang="en-US" sz="1600" dirty="0">
                <a:solidFill>
                  <a:schemeClr val="bg1"/>
                </a:solidFill>
                <a:latin typeface="VAG Rounded Std Light" pitchFamily="34" charset="0"/>
              </a:rPr>
              <a:t> bit, </a:t>
            </a:r>
            <a:r>
              <a:rPr lang="en-US" sz="1600" dirty="0" err="1">
                <a:solidFill>
                  <a:schemeClr val="bg1"/>
                </a:solidFill>
                <a:latin typeface="VAG Rounded Std Light" pitchFamily="34" charset="0"/>
              </a:rPr>
              <a:t>invero</a:t>
            </a:r>
            <a:r>
              <a:rPr lang="en-US" sz="1600" dirty="0">
                <a:solidFill>
                  <a:schemeClr val="bg1"/>
                </a:solidFill>
                <a:latin typeface="VAG Rounded Std Light" pitchFamily="34" charset="0"/>
              </a:rPr>
              <a:t> beat. </a:t>
            </a:r>
            <a:r>
              <a:rPr lang="en-US" sz="1600" dirty="0" err="1">
                <a:solidFill>
                  <a:schemeClr val="bg1"/>
                </a:solidFill>
                <a:latin typeface="VAG Rounded Std Light" pitchFamily="34" charset="0"/>
              </a:rPr>
              <a:t>Igendisto</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tet</a:t>
            </a:r>
            <a:r>
              <a:rPr lang="en-US" sz="1600" dirty="0">
                <a:solidFill>
                  <a:schemeClr val="bg1"/>
                </a:solidFill>
                <a:latin typeface="VAG Rounded Std Light" pitchFamily="34" charset="0"/>
              </a:rPr>
              <a:t> a </a:t>
            </a:r>
            <a:r>
              <a:rPr lang="en-US" sz="1600" dirty="0" err="1">
                <a:solidFill>
                  <a:schemeClr val="bg1"/>
                </a:solidFill>
                <a:latin typeface="VAG Rounded Std Light" pitchFamily="34" charset="0"/>
              </a:rPr>
              <a:t>que</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doluptatur</a:t>
            </a:r>
            <a:r>
              <a:rPr lang="en-US" sz="1600" dirty="0">
                <a:solidFill>
                  <a:schemeClr val="bg1"/>
                </a:solidFill>
                <a:latin typeface="VAG Rounded Std Light" pitchFamily="34" charset="0"/>
              </a:rPr>
              <a:t> sin </a:t>
            </a:r>
            <a:r>
              <a:rPr lang="en-US" sz="1600" dirty="0" err="1">
                <a:solidFill>
                  <a:schemeClr val="bg1"/>
                </a:solidFill>
                <a:latin typeface="VAG Rounded Std Light" pitchFamily="34" charset="0"/>
              </a:rPr>
              <a:t>nis</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dolupta</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verfercia</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vende</a:t>
            </a:r>
            <a:r>
              <a:rPr lang="en-US" sz="1600" dirty="0">
                <a:solidFill>
                  <a:schemeClr val="bg1"/>
                </a:solidFill>
                <a:latin typeface="VAG Rounded Std Light" pitchFamily="34" charset="0"/>
              </a:rPr>
              <a:t> sum </a:t>
            </a:r>
            <a:r>
              <a:rPr lang="en-US" sz="1600" dirty="0" err="1">
                <a:solidFill>
                  <a:schemeClr val="bg1"/>
                </a:solidFill>
                <a:latin typeface="VAG Rounded Std Light" pitchFamily="34" charset="0"/>
              </a:rPr>
              <a:t>repersperit</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aut</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unt</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alictaestio</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Itibus</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dunt</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fugitiate</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officti</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scipsam</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volori</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dolupta</a:t>
            </a:r>
            <a:r>
              <a:rPr lang="en-US" sz="1600" dirty="0">
                <a:solidFill>
                  <a:schemeClr val="bg1"/>
                </a:solidFill>
                <a:latin typeface="VAG Rounded Std Light" pitchFamily="34" charset="0"/>
              </a:rPr>
              <a:t> et </a:t>
            </a:r>
            <a:r>
              <a:rPr lang="en-US" sz="1600" dirty="0" err="1">
                <a:solidFill>
                  <a:schemeClr val="bg1"/>
                </a:solidFill>
                <a:latin typeface="VAG Rounded Std Light" pitchFamily="34" charset="0"/>
              </a:rPr>
              <a:t>suscid</a:t>
            </a:r>
            <a:r>
              <a:rPr lang="en-US" sz="1600" dirty="0">
                <a:solidFill>
                  <a:schemeClr val="bg1"/>
                </a:solidFill>
                <a:latin typeface="VAG Rounded Std Light" pitchFamily="34" charset="0"/>
              </a:rPr>
              <a:t> et </a:t>
            </a:r>
            <a:r>
              <a:rPr lang="en-US" sz="1600" dirty="0" err="1">
                <a:solidFill>
                  <a:schemeClr val="bg1"/>
                </a:solidFill>
                <a:latin typeface="VAG Rounded Std Light" pitchFamily="34" charset="0"/>
              </a:rPr>
              <a:t>receaqu</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oditatquid</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magnis</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excearum</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que</a:t>
            </a:r>
            <a:r>
              <a:rPr lang="en-US" sz="1600" dirty="0">
                <a:solidFill>
                  <a:schemeClr val="bg1"/>
                </a:solidFill>
                <a:latin typeface="VAG Rounded Std Light" pitchFamily="34" charset="0"/>
              </a:rPr>
              <a:t> </a:t>
            </a:r>
            <a:r>
              <a:rPr lang="en-US" sz="1600" dirty="0" err="1">
                <a:solidFill>
                  <a:schemeClr val="bg1"/>
                </a:solidFill>
                <a:latin typeface="VAG Rounded Std Light" pitchFamily="34" charset="0"/>
              </a:rPr>
              <a:t>nonsequis</a:t>
            </a:r>
            <a:r>
              <a:rPr lang="en-US" sz="1600" dirty="0">
                <a:solidFill>
                  <a:schemeClr val="bg1"/>
                </a:solidFill>
                <a:latin typeface="VAG Rounded Std Light" pitchFamily="34" charset="0"/>
              </a:rPr>
              <a:t> </a:t>
            </a:r>
          </a:p>
          <a:p>
            <a:pPr eaLnBrk="1" hangingPunct="1"/>
            <a:r>
              <a:rPr lang="en-US" sz="1600" dirty="0" err="1">
                <a:solidFill>
                  <a:schemeClr val="bg1"/>
                </a:solidFill>
                <a:latin typeface="VAG Rounded Std Light" pitchFamily="34" charset="0"/>
              </a:rPr>
              <a:t>rerupta</a:t>
            </a:r>
            <a:r>
              <a:rPr lang="en-US" sz="1600" dirty="0">
                <a:solidFill>
                  <a:schemeClr val="bg1"/>
                </a:solidFill>
                <a:latin typeface="VAG Rounded Std Light" pitchFamily="34" charset="0"/>
              </a:rPr>
              <a:t>.</a:t>
            </a:r>
            <a:r>
              <a:rPr lang="en-US" altLang="en-US" sz="1600" dirty="0">
                <a:solidFill>
                  <a:schemeClr val="bg1"/>
                </a:solidFill>
                <a:latin typeface="VAG Rounded Std Light" pitchFamily="34" charset="0"/>
              </a:rPr>
              <a:t>”</a:t>
            </a:r>
            <a:endParaRPr lang="en-US" sz="1600" dirty="0">
              <a:solidFill>
                <a:schemeClr val="bg1"/>
              </a:solidFill>
              <a:latin typeface="VAG Rounded Std Light" pitchFamily="34" charset="0"/>
            </a:endParaRPr>
          </a:p>
        </p:txBody>
      </p:sp>
      <p:sp>
        <p:nvSpPr>
          <p:cNvPr id="11" name="TextBox 11"/>
          <p:cNvSpPr txBox="1">
            <a:spLocks noChangeArrowheads="1"/>
          </p:cNvSpPr>
          <p:nvPr userDrawn="1"/>
        </p:nvSpPr>
        <p:spPr bwMode="auto">
          <a:xfrm>
            <a:off x="1117602" y="815981"/>
            <a:ext cx="4960012"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FFFFFF"/>
                </a:solidFill>
                <a:latin typeface="VAG Rounded Std Light" pitchFamily="34" charset="0"/>
              </a:rPr>
              <a:t>Pioneering Ideas</a:t>
            </a:r>
          </a:p>
        </p:txBody>
      </p:sp>
    </p:spTree>
    <p:extLst>
      <p:ext uri="{BB962C8B-B14F-4D97-AF65-F5344CB8AC3E}">
        <p14:creationId xmlns:p14="http://schemas.microsoft.com/office/powerpoint/2010/main" val="883990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Idea_2">
    <p:spTree>
      <p:nvGrpSpPr>
        <p:cNvPr id="1" name=""/>
        <p:cNvGrpSpPr/>
        <p:nvPr/>
      </p:nvGrpSpPr>
      <p:grpSpPr>
        <a:xfrm>
          <a:off x="0" y="0"/>
          <a:ext cx="0" cy="0"/>
          <a:chOff x="0" y="0"/>
          <a:chExt cx="0" cy="0"/>
        </a:xfrm>
      </p:grpSpPr>
      <p:pic>
        <p:nvPicPr>
          <p:cNvPr id="6" name="Picture 4"/>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7" name="TextBox 11"/>
          <p:cNvSpPr txBox="1">
            <a:spLocks noChangeArrowheads="1"/>
          </p:cNvSpPr>
          <p:nvPr userDrawn="1"/>
        </p:nvSpPr>
        <p:spPr bwMode="auto">
          <a:xfrm>
            <a:off x="1219206" y="1639894"/>
            <a:ext cx="7465505" cy="748988"/>
          </a:xfrm>
          <a:prstGeom prst="rect">
            <a:avLst/>
          </a:prstGeom>
          <a:noFill/>
          <a:ln w="9525">
            <a:noFill/>
            <a:miter lim="800000"/>
            <a:headEnd/>
            <a:tailEnd/>
          </a:ln>
        </p:spPr>
        <p:txBody>
          <a:bodyPr wrap="none" lIns="91436" tIns="45718" rIns="91436" bIns="45718">
            <a:spAutoFit/>
          </a:bodyPr>
          <a:lstStyle/>
          <a:p>
            <a:pPr eaLnBrk="1" hangingPunct="1"/>
            <a:r>
              <a:rPr lang="en-US" sz="4300" dirty="0">
                <a:solidFill>
                  <a:srgbClr val="E99423"/>
                </a:solidFill>
                <a:latin typeface="VAG Rounded Std Light" pitchFamily="34" charset="0"/>
              </a:rPr>
              <a:t>Pioneering ideas since day one.</a:t>
            </a:r>
          </a:p>
        </p:txBody>
      </p:sp>
      <p:sp>
        <p:nvSpPr>
          <p:cNvPr id="8" name="TextBox 12"/>
          <p:cNvSpPr txBox="1">
            <a:spLocks noChangeArrowheads="1"/>
          </p:cNvSpPr>
          <p:nvPr userDrawn="1"/>
        </p:nvSpPr>
        <p:spPr bwMode="auto">
          <a:xfrm>
            <a:off x="1219200" y="2133602"/>
            <a:ext cx="8331200" cy="4062647"/>
          </a:xfrm>
          <a:prstGeom prst="rect">
            <a:avLst/>
          </a:prstGeom>
          <a:noFill/>
          <a:ln w="9525">
            <a:noFill/>
            <a:miter lim="800000"/>
            <a:headEnd/>
            <a:tailEnd/>
          </a:ln>
        </p:spPr>
        <p:txBody>
          <a:bodyPr lIns="91436" tIns="45718" rIns="91436" bIns="45718">
            <a:spAutoFit/>
          </a:bodyPr>
          <a:lstStyle/>
          <a:p>
            <a:pPr eaLnBrk="1" hangingPunct="1"/>
            <a:r>
              <a:rPr lang="en-US" sz="4300" dirty="0">
                <a:solidFill>
                  <a:srgbClr val="3C3C3B"/>
                </a:solidFill>
                <a:latin typeface="VAG Rounded Std Light" pitchFamily="34" charset="0"/>
              </a:rPr>
              <a:t>J. Walter Thompson Worldwide,</a:t>
            </a:r>
          </a:p>
          <a:p>
            <a:pPr eaLnBrk="1" hangingPunct="1"/>
            <a:r>
              <a:rPr lang="en-US" sz="4300" dirty="0">
                <a:solidFill>
                  <a:srgbClr val="3C3C3B"/>
                </a:solidFill>
                <a:latin typeface="VAG Rounded Std Light" pitchFamily="34" charset="0"/>
              </a:rPr>
              <a:t>the world</a:t>
            </a:r>
            <a:r>
              <a:rPr lang="en-US" altLang="en-US" sz="4300" dirty="0">
                <a:solidFill>
                  <a:srgbClr val="3C3C3B"/>
                </a:solidFill>
                <a:latin typeface="VAG Rounded Std Light" pitchFamily="34" charset="0"/>
              </a:rPr>
              <a:t>’</a:t>
            </a:r>
            <a:r>
              <a:rPr lang="en-US" sz="4300" dirty="0">
                <a:solidFill>
                  <a:srgbClr val="3C3C3B"/>
                </a:solidFill>
                <a:latin typeface="VAG Rounded Std Light" pitchFamily="34" charset="0"/>
              </a:rPr>
              <a:t>s best-known marketing </a:t>
            </a:r>
          </a:p>
          <a:p>
            <a:pPr eaLnBrk="1" hangingPunct="1"/>
            <a:r>
              <a:rPr lang="en-US" sz="4300" dirty="0">
                <a:solidFill>
                  <a:srgbClr val="3C3C3B"/>
                </a:solidFill>
                <a:latin typeface="VAG Rounded Std Light" pitchFamily="34" charset="0"/>
              </a:rPr>
              <a:t>communications brand, has been </a:t>
            </a:r>
          </a:p>
          <a:p>
            <a:pPr eaLnBrk="1" hangingPunct="1"/>
            <a:r>
              <a:rPr lang="en-US" sz="4300" dirty="0">
                <a:solidFill>
                  <a:srgbClr val="3C3C3B"/>
                </a:solidFill>
                <a:latin typeface="VAG Rounded Std Light" pitchFamily="34" charset="0"/>
              </a:rPr>
              <a:t>making pioneering solutions </a:t>
            </a:r>
          </a:p>
          <a:p>
            <a:pPr eaLnBrk="1" hangingPunct="1"/>
            <a:r>
              <a:rPr lang="en-US" sz="4300" dirty="0">
                <a:solidFill>
                  <a:srgbClr val="3C3C3B"/>
                </a:solidFill>
                <a:latin typeface="VAG Rounded Std Light" pitchFamily="34" charset="0"/>
              </a:rPr>
              <a:t>that build enduring brands and </a:t>
            </a:r>
          </a:p>
          <a:p>
            <a:pPr eaLnBrk="1" hangingPunct="1"/>
            <a:r>
              <a:rPr lang="en-US" sz="4300" dirty="0">
                <a:solidFill>
                  <a:srgbClr val="3C3C3B"/>
                </a:solidFill>
                <a:latin typeface="VAG Rounded Std Light" pitchFamily="34" charset="0"/>
              </a:rPr>
              <a:t>business for more than 150 years.</a:t>
            </a:r>
          </a:p>
        </p:txBody>
      </p:sp>
      <p:sp>
        <p:nvSpPr>
          <p:cNvPr id="5"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9"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0"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170737502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Idea_3">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7" name="TextBox 11"/>
          <p:cNvSpPr txBox="1">
            <a:spLocks noChangeArrowheads="1"/>
          </p:cNvSpPr>
          <p:nvPr userDrawn="1"/>
        </p:nvSpPr>
        <p:spPr bwMode="auto">
          <a:xfrm>
            <a:off x="1176867" y="2035182"/>
            <a:ext cx="4960012"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133176"/>
                </a:solidFill>
                <a:latin typeface="VAG Rounded Std Light" pitchFamily="34" charset="0"/>
              </a:rPr>
              <a:t>Pioneering Ideas</a:t>
            </a:r>
          </a:p>
        </p:txBody>
      </p:sp>
      <p:sp>
        <p:nvSpPr>
          <p:cNvPr id="8" name="TextBox 12"/>
          <p:cNvSpPr txBox="1">
            <a:spLocks noChangeArrowheads="1"/>
          </p:cNvSpPr>
          <p:nvPr userDrawn="1"/>
        </p:nvSpPr>
        <p:spPr bwMode="auto">
          <a:xfrm>
            <a:off x="1210733" y="2678121"/>
            <a:ext cx="6952544" cy="461665"/>
          </a:xfrm>
          <a:prstGeom prst="rect">
            <a:avLst/>
          </a:prstGeom>
          <a:noFill/>
          <a:ln w="9525">
            <a:noFill/>
            <a:miter lim="800000"/>
            <a:headEnd/>
            <a:tailEnd/>
          </a:ln>
        </p:spPr>
        <p:txBody>
          <a:bodyPr wrap="none" lIns="91436" tIns="45718" rIns="91436" bIns="45718">
            <a:spAutoFit/>
          </a:bodyPr>
          <a:lstStyle/>
          <a:p>
            <a:pPr eaLnBrk="1" hangingPunct="1"/>
            <a:r>
              <a:rPr lang="en-US" sz="2400" dirty="0">
                <a:solidFill>
                  <a:srgbClr val="E88F23"/>
                </a:solidFill>
                <a:latin typeface="VAG Rounded Std Light" pitchFamily="34" charset="0"/>
              </a:rPr>
              <a:t>Consistently ranked among the top agency networks</a:t>
            </a:r>
          </a:p>
        </p:txBody>
      </p:sp>
      <p:sp>
        <p:nvSpPr>
          <p:cNvPr id="9" name="TextBox 13"/>
          <p:cNvSpPr txBox="1">
            <a:spLocks noChangeArrowheads="1"/>
          </p:cNvSpPr>
          <p:nvPr userDrawn="1"/>
        </p:nvSpPr>
        <p:spPr bwMode="auto">
          <a:xfrm>
            <a:off x="1168405" y="3263901"/>
            <a:ext cx="6106151" cy="1661989"/>
          </a:xfrm>
          <a:prstGeom prst="rect">
            <a:avLst/>
          </a:prstGeom>
          <a:noFill/>
          <a:ln w="9525">
            <a:noFill/>
            <a:miter lim="800000"/>
            <a:headEnd/>
            <a:tailEnd/>
          </a:ln>
        </p:spPr>
        <p:txBody>
          <a:bodyPr wrap="none" lIns="91436" tIns="45718" rIns="91436" bIns="45718">
            <a:spAutoFit/>
          </a:bodyPr>
          <a:lstStyle/>
          <a:p>
            <a:pPr eaLnBrk="1" hangingPunct="1"/>
            <a:r>
              <a:rPr lang="en-US" sz="1700" dirty="0">
                <a:solidFill>
                  <a:srgbClr val="3C3C3B"/>
                </a:solidFill>
                <a:latin typeface="VAG Rounded Std Light" pitchFamily="34" charset="0"/>
              </a:rPr>
              <a:t>J. Walter Thompson Worldwide, the world</a:t>
            </a:r>
            <a:r>
              <a:rPr lang="en-US" altLang="en-US" sz="1700" dirty="0">
                <a:solidFill>
                  <a:srgbClr val="3C3C3B"/>
                </a:solidFill>
                <a:latin typeface="VAG Rounded Std Light" pitchFamily="34" charset="0"/>
              </a:rPr>
              <a:t>’</a:t>
            </a:r>
            <a:r>
              <a:rPr lang="en-US" sz="1700" dirty="0">
                <a:solidFill>
                  <a:srgbClr val="3C3C3B"/>
                </a:solidFill>
                <a:latin typeface="VAG Rounded Std Light" pitchFamily="34" charset="0"/>
              </a:rPr>
              <a:t>s best-known</a:t>
            </a:r>
          </a:p>
          <a:p>
            <a:pPr eaLnBrk="1" hangingPunct="1"/>
            <a:r>
              <a:rPr lang="en-US" sz="1700" dirty="0">
                <a:solidFill>
                  <a:srgbClr val="3C3C3B"/>
                </a:solidFill>
                <a:latin typeface="VAG Rounded Std Light" pitchFamily="34" charset="0"/>
              </a:rPr>
              <a:t>marketing communications brand, has been making pioneering </a:t>
            </a:r>
          </a:p>
          <a:p>
            <a:pPr eaLnBrk="1" hangingPunct="1"/>
            <a:r>
              <a:rPr lang="en-US" sz="1700" dirty="0">
                <a:solidFill>
                  <a:srgbClr val="3C3C3B"/>
                </a:solidFill>
                <a:latin typeface="VAG Rounded Std Light" pitchFamily="34" charset="0"/>
              </a:rPr>
              <a:t>solutions that build enduring brands and business for more than </a:t>
            </a:r>
          </a:p>
          <a:p>
            <a:pPr eaLnBrk="1" hangingPunct="1"/>
            <a:r>
              <a:rPr lang="en-US" sz="1700" dirty="0">
                <a:solidFill>
                  <a:srgbClr val="3C3C3B"/>
                </a:solidFill>
                <a:latin typeface="VAG Rounded Std Light" pitchFamily="34" charset="0"/>
              </a:rPr>
              <a:t>150 years. Headquartered in New York, J. Walter Thompson is a </a:t>
            </a:r>
          </a:p>
          <a:p>
            <a:pPr eaLnBrk="1" hangingPunct="1"/>
            <a:r>
              <a:rPr lang="en-US" sz="1700" dirty="0">
                <a:solidFill>
                  <a:srgbClr val="3C3C3B"/>
                </a:solidFill>
                <a:latin typeface="VAG Rounded Std Light" pitchFamily="34" charset="0"/>
              </a:rPr>
              <a:t>true global network with more than 200 offices in over 90 </a:t>
            </a:r>
          </a:p>
          <a:p>
            <a:pPr eaLnBrk="1" hangingPunct="1"/>
            <a:r>
              <a:rPr lang="en-US" sz="1700" dirty="0">
                <a:solidFill>
                  <a:srgbClr val="3C3C3B"/>
                </a:solidFill>
                <a:latin typeface="VAG Rounded Std Light" pitchFamily="34" charset="0"/>
              </a:rPr>
              <a:t>countries, employing nearly 10,000 marketing professionals.</a:t>
            </a:r>
          </a:p>
        </p:txBody>
      </p:sp>
      <p:sp>
        <p:nvSpPr>
          <p:cNvPr id="10"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1"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2"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124689316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cept_1">
    <p:spTree>
      <p:nvGrpSpPr>
        <p:cNvPr id="1" name=""/>
        <p:cNvGrpSpPr/>
        <p:nvPr/>
      </p:nvGrpSpPr>
      <p:grpSpPr>
        <a:xfrm>
          <a:off x="0" y="0"/>
          <a:ext cx="0" cy="0"/>
          <a:chOff x="0" y="0"/>
          <a:chExt cx="0" cy="0"/>
        </a:xfrm>
      </p:grpSpPr>
      <p:pic>
        <p:nvPicPr>
          <p:cNvPr id="10" name="Picture 15"/>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2" name="TextBox 11"/>
          <p:cNvSpPr txBox="1">
            <a:spLocks noChangeArrowheads="1"/>
          </p:cNvSpPr>
          <p:nvPr userDrawn="1"/>
        </p:nvSpPr>
        <p:spPr bwMode="auto">
          <a:xfrm>
            <a:off x="1185339" y="990600"/>
            <a:ext cx="2515432" cy="666787"/>
          </a:xfrm>
          <a:prstGeom prst="rect">
            <a:avLst/>
          </a:prstGeom>
          <a:noFill/>
          <a:ln w="9525">
            <a:noFill/>
            <a:miter lim="800000"/>
            <a:headEnd/>
            <a:tailEnd/>
          </a:ln>
        </p:spPr>
        <p:txBody>
          <a:bodyPr wrap="none" lIns="91436" tIns="45718" rIns="91436" bIns="45718">
            <a:spAutoFit/>
          </a:bodyPr>
          <a:lstStyle/>
          <a:p>
            <a:pPr eaLnBrk="1" hangingPunct="1"/>
            <a:r>
              <a:rPr lang="en-US" sz="3700" dirty="0">
                <a:solidFill>
                  <a:srgbClr val="133176"/>
                </a:solidFill>
                <a:latin typeface="VAG Rounded Std Light" pitchFamily="34" charset="0"/>
              </a:rPr>
              <a:t>TV script :01</a:t>
            </a:r>
          </a:p>
        </p:txBody>
      </p:sp>
      <p:sp>
        <p:nvSpPr>
          <p:cNvPr id="13" name="TextBox 12"/>
          <p:cNvSpPr txBox="1">
            <a:spLocks noChangeArrowheads="1"/>
          </p:cNvSpPr>
          <p:nvPr userDrawn="1"/>
        </p:nvSpPr>
        <p:spPr bwMode="auto">
          <a:xfrm>
            <a:off x="1219203" y="1414466"/>
            <a:ext cx="2432076" cy="420564"/>
          </a:xfrm>
          <a:prstGeom prst="rect">
            <a:avLst/>
          </a:prstGeom>
          <a:noFill/>
          <a:ln w="9525">
            <a:noFill/>
            <a:miter lim="800000"/>
            <a:headEnd/>
            <a:tailEnd/>
          </a:ln>
        </p:spPr>
        <p:txBody>
          <a:bodyPr wrap="none" lIns="91436" tIns="45718" rIns="91436" bIns="45718">
            <a:spAutoFit/>
          </a:bodyPr>
          <a:lstStyle/>
          <a:p>
            <a:pPr eaLnBrk="1" hangingPunct="1"/>
            <a:r>
              <a:rPr lang="en-US" sz="2100" dirty="0">
                <a:solidFill>
                  <a:srgbClr val="E88F23"/>
                </a:solidFill>
                <a:latin typeface="VAG Rounded Std Light" pitchFamily="34" charset="0"/>
              </a:rPr>
              <a:t>Subhead goes here</a:t>
            </a:r>
          </a:p>
        </p:txBody>
      </p:sp>
      <p:sp>
        <p:nvSpPr>
          <p:cNvPr id="14" name="TextBox 13"/>
          <p:cNvSpPr txBox="1">
            <a:spLocks noChangeArrowheads="1"/>
          </p:cNvSpPr>
          <p:nvPr userDrawn="1"/>
        </p:nvSpPr>
        <p:spPr bwMode="auto">
          <a:xfrm>
            <a:off x="1219200" y="1773240"/>
            <a:ext cx="4064000" cy="5247586"/>
          </a:xfrm>
          <a:prstGeom prst="rect">
            <a:avLst/>
          </a:prstGeom>
          <a:noFill/>
          <a:ln w="9525">
            <a:noFill/>
            <a:miter lim="800000"/>
            <a:headEnd/>
            <a:tailEnd/>
          </a:ln>
        </p:spPr>
        <p:txBody>
          <a:bodyPr lIns="91436" tIns="45718" rIns="91436" bIns="45718">
            <a:spAutoFit/>
          </a:bodyPr>
          <a:lstStyle/>
          <a:p>
            <a:pPr eaLnBrk="1" hangingPunct="1"/>
            <a:r>
              <a:rPr lang="en-US" sz="1300" dirty="0">
                <a:solidFill>
                  <a:srgbClr val="8D8E8D"/>
                </a:solidFill>
                <a:latin typeface="VAG Rounded Std Light" pitchFamily="34" charset="0"/>
              </a:rPr>
              <a:t>J. Walter Thompson Worldwide, the world</a:t>
            </a:r>
            <a:r>
              <a:rPr lang="en-US" altLang="en-US" sz="1300" dirty="0">
                <a:solidFill>
                  <a:srgbClr val="8D8E8D"/>
                </a:solidFill>
                <a:latin typeface="VAG Rounded Std Light" pitchFamily="34" charset="0"/>
              </a:rPr>
              <a:t>’</a:t>
            </a:r>
            <a:r>
              <a:rPr lang="en-US" sz="1300" dirty="0">
                <a:solidFill>
                  <a:srgbClr val="8D8E8D"/>
                </a:solidFill>
                <a:latin typeface="VAG Rounded Std Light" pitchFamily="34" charset="0"/>
              </a:rPr>
              <a:t>s best-known marketing communications brand, has been making pioneering solutions that build enduring brands and business for more than 150 years. </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VO: Headquartered in New York, J. Walter Thompson </a:t>
            </a:r>
          </a:p>
          <a:p>
            <a:pPr eaLnBrk="1" hangingPunct="1"/>
            <a:r>
              <a:rPr lang="en-US" sz="1300" dirty="0">
                <a:solidFill>
                  <a:srgbClr val="8D8E8D"/>
                </a:solidFill>
                <a:latin typeface="VAG Rounded Std Light" pitchFamily="34" charset="0"/>
              </a:rPr>
              <a:t>is a true global network with more than 200 offices.</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1. Headquartered in New York, J. Walter Thompson is </a:t>
            </a:r>
          </a:p>
          <a:p>
            <a:pPr eaLnBrk="1" hangingPunct="1"/>
            <a:r>
              <a:rPr lang="en-US" sz="1300" dirty="0">
                <a:solidFill>
                  <a:srgbClr val="8D8E8D"/>
                </a:solidFill>
                <a:latin typeface="VAG Rounded Std Light" pitchFamily="34" charset="0"/>
              </a:rPr>
              <a:t>a true global network with more than 200 offices in over 90 countries, employing nearly 10,000 </a:t>
            </a:r>
          </a:p>
          <a:p>
            <a:pPr eaLnBrk="1" hangingPunct="1"/>
            <a:r>
              <a:rPr lang="en-US" sz="1300" dirty="0">
                <a:solidFill>
                  <a:srgbClr val="8D8E8D"/>
                </a:solidFill>
                <a:latin typeface="VAG Rounded Std Light" pitchFamily="34" charset="0"/>
              </a:rPr>
              <a:t>marketing professionals. </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VO: Headquartered in New York, J. Walter Thompson </a:t>
            </a:r>
          </a:p>
          <a:p>
            <a:pPr eaLnBrk="1" hangingPunct="1"/>
            <a:r>
              <a:rPr lang="en-US" sz="1300" dirty="0">
                <a:solidFill>
                  <a:srgbClr val="8D8E8D"/>
                </a:solidFill>
                <a:latin typeface="VAG Rounded Std Light" pitchFamily="34" charset="0"/>
              </a:rPr>
              <a:t>is a true global network with more than 200 offices.</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2. J. Walter Thompson is a true global network with more than 200 offices in over 90 countries, </a:t>
            </a:r>
          </a:p>
          <a:p>
            <a:pPr eaLnBrk="1" hangingPunct="1"/>
            <a:r>
              <a:rPr lang="en-US" sz="1300" dirty="0">
                <a:solidFill>
                  <a:srgbClr val="8D8E8D"/>
                </a:solidFill>
                <a:latin typeface="VAG Rounded Std Light" pitchFamily="34" charset="0"/>
              </a:rPr>
              <a:t>employing nearly 10,000 marketing professionals. </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VO: Headquartered in New York, J. Walter Thompson </a:t>
            </a:r>
          </a:p>
          <a:p>
            <a:pPr eaLnBrk="1" hangingPunct="1"/>
            <a:r>
              <a:rPr lang="en-US" sz="1300" dirty="0">
                <a:solidFill>
                  <a:srgbClr val="8D8E8D"/>
                </a:solidFill>
                <a:latin typeface="VAG Rounded Std Light" pitchFamily="34" charset="0"/>
              </a:rPr>
              <a:t>is a true global network with more than 200 offices.</a:t>
            </a:r>
          </a:p>
          <a:p>
            <a:pPr eaLnBrk="1" hangingPunct="1"/>
            <a:endParaRPr lang="en-US" sz="1300" dirty="0">
              <a:solidFill>
                <a:srgbClr val="8D8E8D"/>
              </a:solidFill>
              <a:latin typeface="VAG Rounded Std Light" pitchFamily="34" charset="0"/>
            </a:endParaRPr>
          </a:p>
          <a:p>
            <a:pPr eaLnBrk="1" hangingPunct="1"/>
            <a:r>
              <a:rPr lang="en-US" sz="1300" dirty="0">
                <a:solidFill>
                  <a:srgbClr val="8D8E8D"/>
                </a:solidFill>
                <a:latin typeface="VAG Rounded Std Light" pitchFamily="34" charset="0"/>
              </a:rPr>
              <a:t>3. JWT is a true global network with more than 200 offices in over 90 countries, employing nearly </a:t>
            </a:r>
          </a:p>
          <a:p>
            <a:pPr eaLnBrk="1" hangingPunct="1"/>
            <a:r>
              <a:rPr lang="en-US" sz="1300" dirty="0">
                <a:solidFill>
                  <a:srgbClr val="8D8E8D"/>
                </a:solidFill>
                <a:latin typeface="VAG Rounded Std Light" pitchFamily="34" charset="0"/>
              </a:rPr>
              <a:t>10,000 marketing professionals.</a:t>
            </a:r>
          </a:p>
        </p:txBody>
      </p:sp>
      <p:sp>
        <p:nvSpPr>
          <p:cNvPr id="19" name="TextBox 6"/>
          <p:cNvSpPr txBox="1">
            <a:spLocks noChangeArrowheads="1"/>
          </p:cNvSpPr>
          <p:nvPr userDrawn="1"/>
        </p:nvSpPr>
        <p:spPr bwMode="auto">
          <a:xfrm>
            <a:off x="7162917" y="3429004"/>
            <a:ext cx="1269899" cy="276999"/>
          </a:xfrm>
          <a:prstGeom prst="rect">
            <a:avLst/>
          </a:prstGeom>
          <a:noFill/>
          <a:ln w="9525">
            <a:noFill/>
            <a:miter lim="800000"/>
            <a:headEnd/>
            <a:tailEnd/>
          </a:ln>
        </p:spPr>
        <p:txBody>
          <a:bodyPr wrap="none" lIns="91436" tIns="45718" rIns="91436" bIns="45718">
            <a:spAutoFit/>
          </a:bodyPr>
          <a:lstStyle/>
          <a:p>
            <a:pPr algn="r" eaLnBrk="1" hangingPunct="1"/>
            <a:r>
              <a:rPr lang="en-US" sz="1200" dirty="0">
                <a:solidFill>
                  <a:srgbClr val="3C3C3B"/>
                </a:solidFill>
                <a:latin typeface="VAG Rounded Std Light" pitchFamily="34" charset="0"/>
              </a:rPr>
              <a:t>Optional Caption</a:t>
            </a:r>
          </a:p>
        </p:txBody>
      </p:sp>
      <p:sp>
        <p:nvSpPr>
          <p:cNvPr id="20" name="TextBox 6"/>
          <p:cNvSpPr txBox="1">
            <a:spLocks noChangeArrowheads="1"/>
          </p:cNvSpPr>
          <p:nvPr userDrawn="1"/>
        </p:nvSpPr>
        <p:spPr bwMode="auto">
          <a:xfrm>
            <a:off x="7162917" y="5562607"/>
            <a:ext cx="1269899" cy="276999"/>
          </a:xfrm>
          <a:prstGeom prst="rect">
            <a:avLst/>
          </a:prstGeom>
          <a:noFill/>
          <a:ln w="9525">
            <a:noFill/>
            <a:miter lim="800000"/>
            <a:headEnd/>
            <a:tailEnd/>
          </a:ln>
        </p:spPr>
        <p:txBody>
          <a:bodyPr wrap="none" lIns="91436" tIns="45718" rIns="91436" bIns="45718">
            <a:spAutoFit/>
          </a:bodyPr>
          <a:lstStyle/>
          <a:p>
            <a:pPr algn="r" eaLnBrk="1" hangingPunct="1"/>
            <a:r>
              <a:rPr lang="en-US" sz="1200" dirty="0">
                <a:solidFill>
                  <a:srgbClr val="3C3C3B"/>
                </a:solidFill>
                <a:latin typeface="VAG Rounded Std Light" pitchFamily="34" charset="0"/>
              </a:rPr>
              <a:t>Optional Caption</a:t>
            </a:r>
          </a:p>
        </p:txBody>
      </p:sp>
      <p:sp>
        <p:nvSpPr>
          <p:cNvPr id="21" name="TextBox 6"/>
          <p:cNvSpPr txBox="1">
            <a:spLocks noChangeArrowheads="1"/>
          </p:cNvSpPr>
          <p:nvPr userDrawn="1"/>
        </p:nvSpPr>
        <p:spPr bwMode="auto">
          <a:xfrm>
            <a:off x="10422585" y="5562607"/>
            <a:ext cx="1269899" cy="276999"/>
          </a:xfrm>
          <a:prstGeom prst="rect">
            <a:avLst/>
          </a:prstGeom>
          <a:noFill/>
          <a:ln w="9525">
            <a:noFill/>
            <a:miter lim="800000"/>
            <a:headEnd/>
            <a:tailEnd/>
          </a:ln>
        </p:spPr>
        <p:txBody>
          <a:bodyPr wrap="none" lIns="91436" tIns="45718" rIns="91436" bIns="45718">
            <a:spAutoFit/>
          </a:bodyPr>
          <a:lstStyle/>
          <a:p>
            <a:pPr algn="r" eaLnBrk="1" hangingPunct="1"/>
            <a:r>
              <a:rPr lang="en-US" sz="1200" dirty="0">
                <a:solidFill>
                  <a:srgbClr val="3C3C3B"/>
                </a:solidFill>
                <a:latin typeface="VAG Rounded Std Light" pitchFamily="34" charset="0"/>
              </a:rPr>
              <a:t>Optional Caption</a:t>
            </a:r>
          </a:p>
        </p:txBody>
      </p:sp>
      <p:sp>
        <p:nvSpPr>
          <p:cNvPr id="22" name="TextBox 6"/>
          <p:cNvSpPr txBox="1">
            <a:spLocks noChangeArrowheads="1"/>
          </p:cNvSpPr>
          <p:nvPr userDrawn="1"/>
        </p:nvSpPr>
        <p:spPr bwMode="auto">
          <a:xfrm>
            <a:off x="10422585" y="3429004"/>
            <a:ext cx="1269899" cy="276999"/>
          </a:xfrm>
          <a:prstGeom prst="rect">
            <a:avLst/>
          </a:prstGeom>
          <a:noFill/>
          <a:ln w="9525">
            <a:noFill/>
            <a:miter lim="800000"/>
            <a:headEnd/>
            <a:tailEnd/>
          </a:ln>
        </p:spPr>
        <p:txBody>
          <a:bodyPr wrap="none" lIns="91436" tIns="45718" rIns="91436" bIns="45718">
            <a:spAutoFit/>
          </a:bodyPr>
          <a:lstStyle/>
          <a:p>
            <a:pPr algn="r" eaLnBrk="1" hangingPunct="1"/>
            <a:r>
              <a:rPr lang="en-US" sz="1200" dirty="0">
                <a:solidFill>
                  <a:srgbClr val="3C3C3B"/>
                </a:solidFill>
                <a:latin typeface="VAG Rounded Std Light" pitchFamily="34" charset="0"/>
              </a:rPr>
              <a:t>Optional Caption</a:t>
            </a:r>
          </a:p>
        </p:txBody>
      </p:sp>
      <p:sp>
        <p:nvSpPr>
          <p:cNvPr id="29" name="Content Placeholder 28"/>
          <p:cNvSpPr>
            <a:spLocks noGrp="1"/>
          </p:cNvSpPr>
          <p:nvPr>
            <p:ph sz="quarter" idx="10"/>
          </p:nvPr>
        </p:nvSpPr>
        <p:spPr>
          <a:xfrm>
            <a:off x="5283200" y="1676400"/>
            <a:ext cx="3048000" cy="1752600"/>
          </a:xfrm>
        </p:spPr>
        <p:txBody>
          <a:bodyPr/>
          <a:lstStyle>
            <a:lvl1pPr>
              <a:defRPr sz="1200"/>
            </a:lvl1pPr>
            <a:lvl2pPr>
              <a:defRPr sz="1100"/>
            </a:lvl2pPr>
            <a:lvl3pPr>
              <a:defRPr sz="900"/>
            </a:lvl3pPr>
            <a:lvl4pPr>
              <a:defRPr sz="8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0" name="Content Placeholder 28"/>
          <p:cNvSpPr>
            <a:spLocks noGrp="1"/>
          </p:cNvSpPr>
          <p:nvPr>
            <p:ph sz="quarter" idx="11"/>
          </p:nvPr>
        </p:nvSpPr>
        <p:spPr>
          <a:xfrm>
            <a:off x="8534400" y="1676400"/>
            <a:ext cx="3048000" cy="1752600"/>
          </a:xfrm>
        </p:spPr>
        <p:txBody>
          <a:bodyPr/>
          <a:lstStyle>
            <a:lvl1pPr>
              <a:defRPr sz="1200"/>
            </a:lvl1pPr>
            <a:lvl2pPr>
              <a:defRPr sz="1100"/>
            </a:lvl2pPr>
            <a:lvl3pPr>
              <a:defRPr sz="900"/>
            </a:lvl3pPr>
            <a:lvl4pPr>
              <a:defRPr sz="8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1" name="Content Placeholder 28"/>
          <p:cNvSpPr>
            <a:spLocks noGrp="1"/>
          </p:cNvSpPr>
          <p:nvPr>
            <p:ph sz="quarter" idx="12"/>
          </p:nvPr>
        </p:nvSpPr>
        <p:spPr>
          <a:xfrm>
            <a:off x="8534400" y="3810000"/>
            <a:ext cx="3048000" cy="1752600"/>
          </a:xfrm>
        </p:spPr>
        <p:txBody>
          <a:bodyPr/>
          <a:lstStyle>
            <a:lvl1pPr>
              <a:defRPr sz="1200"/>
            </a:lvl1pPr>
            <a:lvl2pPr>
              <a:defRPr sz="1100"/>
            </a:lvl2pPr>
            <a:lvl3pPr>
              <a:defRPr sz="900"/>
            </a:lvl3pPr>
            <a:lvl4pPr>
              <a:defRPr sz="8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2" name="Content Placeholder 28"/>
          <p:cNvSpPr>
            <a:spLocks noGrp="1"/>
          </p:cNvSpPr>
          <p:nvPr>
            <p:ph sz="quarter" idx="13"/>
          </p:nvPr>
        </p:nvSpPr>
        <p:spPr>
          <a:xfrm>
            <a:off x="5283200" y="3810000"/>
            <a:ext cx="3048000" cy="1752600"/>
          </a:xfrm>
        </p:spPr>
        <p:txBody>
          <a:bodyPr/>
          <a:lstStyle>
            <a:lvl1pPr>
              <a:defRPr sz="1200"/>
            </a:lvl1pPr>
            <a:lvl2pPr>
              <a:defRPr sz="1100"/>
            </a:lvl2pPr>
            <a:lvl3pPr>
              <a:defRPr sz="900"/>
            </a:lvl3pPr>
            <a:lvl4pPr>
              <a:defRPr sz="8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itle 1"/>
          <p:cNvSpPr>
            <a:spLocks noGrp="1"/>
          </p:cNvSpPr>
          <p:nvPr>
            <p:ph type="title"/>
          </p:nvPr>
        </p:nvSpPr>
        <p:spPr>
          <a:xfrm>
            <a:off x="406400" y="228600"/>
            <a:ext cx="8534400" cy="381000"/>
          </a:xfrm>
        </p:spPr>
        <p:txBody>
          <a:bodyPr/>
          <a:lstStyle/>
          <a:p>
            <a:r>
              <a:rPr lang="x-none"/>
              <a:t>Click to edit Master title style</a:t>
            </a:r>
            <a:endParaRPr lang="en-US"/>
          </a:p>
        </p:txBody>
      </p:sp>
      <p:sp>
        <p:nvSpPr>
          <p:cNvPr id="24"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25"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26"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75971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992C7-EE7B-4A10-9A76-832A1AF7230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4155B52-5049-4906-8F52-39AB19E2B5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4C6DC21-A682-47BB-ADA1-34B325395F99}"/>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1C236187-A9DE-412B-9F36-F2F9CECE76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5086E3-CCC1-4F72-840B-AB08BCB26ED6}"/>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2710427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cept_2">
    <p:spTree>
      <p:nvGrpSpPr>
        <p:cNvPr id="1" name=""/>
        <p:cNvGrpSpPr/>
        <p:nvPr/>
      </p:nvGrpSpPr>
      <p:grpSpPr>
        <a:xfrm>
          <a:off x="0" y="0"/>
          <a:ext cx="0" cy="0"/>
          <a:chOff x="0" y="0"/>
          <a:chExt cx="0" cy="0"/>
        </a:xfrm>
      </p:grpSpPr>
      <p:pic>
        <p:nvPicPr>
          <p:cNvPr id="13" name="Picture 1"/>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0" name="TextBox 11"/>
          <p:cNvSpPr txBox="1">
            <a:spLocks noChangeArrowheads="1"/>
          </p:cNvSpPr>
          <p:nvPr userDrawn="1"/>
        </p:nvSpPr>
        <p:spPr bwMode="auto">
          <a:xfrm>
            <a:off x="1176879" y="1981200"/>
            <a:ext cx="2125903" cy="666787"/>
          </a:xfrm>
          <a:prstGeom prst="rect">
            <a:avLst/>
          </a:prstGeom>
          <a:noFill/>
          <a:ln w="9525">
            <a:noFill/>
            <a:miter lim="800000"/>
            <a:headEnd/>
            <a:tailEnd/>
          </a:ln>
        </p:spPr>
        <p:txBody>
          <a:bodyPr wrap="none" lIns="91436" tIns="45718" rIns="91436" bIns="45718">
            <a:spAutoFit/>
          </a:bodyPr>
          <a:lstStyle/>
          <a:p>
            <a:pPr eaLnBrk="1" hangingPunct="1"/>
            <a:r>
              <a:rPr lang="en-US" sz="3700" dirty="0">
                <a:solidFill>
                  <a:srgbClr val="133176"/>
                </a:solidFill>
                <a:latin typeface="VAG Rounded Std Light" pitchFamily="34" charset="0"/>
              </a:rPr>
              <a:t>Concept 1</a:t>
            </a:r>
          </a:p>
        </p:txBody>
      </p:sp>
      <p:sp>
        <p:nvSpPr>
          <p:cNvPr id="11" name="TextBox 12"/>
          <p:cNvSpPr txBox="1">
            <a:spLocks noChangeArrowheads="1"/>
          </p:cNvSpPr>
          <p:nvPr userDrawn="1"/>
        </p:nvSpPr>
        <p:spPr bwMode="auto">
          <a:xfrm>
            <a:off x="1210741" y="2438409"/>
            <a:ext cx="2185211" cy="384719"/>
          </a:xfrm>
          <a:prstGeom prst="rect">
            <a:avLst/>
          </a:prstGeom>
          <a:noFill/>
          <a:ln w="9525">
            <a:noFill/>
            <a:miter lim="800000"/>
            <a:headEnd/>
            <a:tailEnd/>
          </a:ln>
        </p:spPr>
        <p:txBody>
          <a:bodyPr wrap="none" lIns="91436" tIns="45718" rIns="91436" bIns="45718">
            <a:spAutoFit/>
          </a:bodyPr>
          <a:lstStyle/>
          <a:p>
            <a:pPr eaLnBrk="1" hangingPunct="1"/>
            <a:r>
              <a:rPr lang="en-US" sz="1900" dirty="0">
                <a:solidFill>
                  <a:srgbClr val="E88F23"/>
                </a:solidFill>
                <a:latin typeface="VAG Rounded Std Light" pitchFamily="34" charset="0"/>
              </a:rPr>
              <a:t>Subhead goes here</a:t>
            </a:r>
          </a:p>
        </p:txBody>
      </p:sp>
      <p:sp>
        <p:nvSpPr>
          <p:cNvPr id="12" name="TextBox 13"/>
          <p:cNvSpPr txBox="1">
            <a:spLocks noChangeArrowheads="1"/>
          </p:cNvSpPr>
          <p:nvPr userDrawn="1"/>
        </p:nvSpPr>
        <p:spPr bwMode="auto">
          <a:xfrm>
            <a:off x="1219200" y="2895607"/>
            <a:ext cx="3048000" cy="3093150"/>
          </a:xfrm>
          <a:prstGeom prst="rect">
            <a:avLst/>
          </a:prstGeom>
          <a:noFill/>
          <a:ln w="9525">
            <a:noFill/>
            <a:miter lim="800000"/>
            <a:headEnd/>
            <a:tailEnd/>
          </a:ln>
        </p:spPr>
        <p:txBody>
          <a:bodyPr lIns="91436" tIns="45718" rIns="91436" bIns="45718">
            <a:spAutoFit/>
          </a:bodyPr>
          <a:lstStyle/>
          <a:p>
            <a:pPr eaLnBrk="1" hangingPunct="1"/>
            <a:r>
              <a:rPr lang="en-US" sz="1500" dirty="0">
                <a:solidFill>
                  <a:srgbClr val="8D8E8D"/>
                </a:solidFill>
                <a:latin typeface="VAG Rounded Std Light" pitchFamily="34" charset="0"/>
              </a:rPr>
              <a:t>J. Walter Thompson Worldwide, the world</a:t>
            </a:r>
            <a:r>
              <a:rPr lang="en-US" altLang="en-US" sz="1500" dirty="0">
                <a:solidFill>
                  <a:srgbClr val="8D8E8D"/>
                </a:solidFill>
                <a:latin typeface="VAG Rounded Std Light" pitchFamily="34" charset="0"/>
              </a:rPr>
              <a:t>’</a:t>
            </a:r>
            <a:r>
              <a:rPr lang="en-US" sz="1500" dirty="0">
                <a:solidFill>
                  <a:srgbClr val="8D8E8D"/>
                </a:solidFill>
                <a:latin typeface="VAG Rounded Std Light" pitchFamily="34" charset="0"/>
              </a:rPr>
              <a:t>s best-known </a:t>
            </a:r>
          </a:p>
          <a:p>
            <a:pPr eaLnBrk="1" hangingPunct="1"/>
            <a:r>
              <a:rPr lang="en-US" sz="1500" dirty="0">
                <a:solidFill>
                  <a:srgbClr val="8D8E8D"/>
                </a:solidFill>
                <a:latin typeface="VAG Rounded Std Light" pitchFamily="34" charset="0"/>
              </a:rPr>
              <a:t>marketing communication brand, has been making pioneering solutions that build enduring brands and business for more than 150 years. Head quartered in New York, </a:t>
            </a:r>
          </a:p>
          <a:p>
            <a:pPr eaLnBrk="1" hangingPunct="1"/>
            <a:r>
              <a:rPr lang="en-US" sz="1500" dirty="0">
                <a:solidFill>
                  <a:srgbClr val="8D8E8D"/>
                </a:solidFill>
                <a:latin typeface="VAG Rounded Std Light" pitchFamily="34" charset="0"/>
              </a:rPr>
              <a:t>J. Walter Thompson is a true global network with more than 200 offices in over 90 countries, employing nearly 10,000 </a:t>
            </a:r>
          </a:p>
          <a:p>
            <a:pPr eaLnBrk="1" hangingPunct="1"/>
            <a:r>
              <a:rPr lang="en-US" sz="1500" dirty="0">
                <a:solidFill>
                  <a:srgbClr val="8D8E8D"/>
                </a:solidFill>
                <a:latin typeface="VAG Rounded Std Light" pitchFamily="34" charset="0"/>
              </a:rPr>
              <a:t>marketing professionals.</a:t>
            </a:r>
          </a:p>
        </p:txBody>
      </p:sp>
      <p:sp>
        <p:nvSpPr>
          <p:cNvPr id="14" name="Title 1"/>
          <p:cNvSpPr>
            <a:spLocks noGrp="1"/>
          </p:cNvSpPr>
          <p:nvPr>
            <p:ph type="title"/>
          </p:nvPr>
        </p:nvSpPr>
        <p:spPr>
          <a:xfrm>
            <a:off x="406400" y="228600"/>
            <a:ext cx="8534400" cy="381000"/>
          </a:xfrm>
        </p:spPr>
        <p:txBody>
          <a:bodyPr/>
          <a:lstStyle/>
          <a:p>
            <a:r>
              <a:rPr lang="x-none"/>
              <a:t>Click to edit Master title style</a:t>
            </a:r>
            <a:endParaRPr lang="en-US"/>
          </a:p>
        </p:txBody>
      </p:sp>
      <p:sp>
        <p:nvSpPr>
          <p:cNvPr id="8"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5"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6"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
        <p:nvSpPr>
          <p:cNvPr id="17" name="Picture Placeholder 15"/>
          <p:cNvSpPr>
            <a:spLocks noGrp="1"/>
          </p:cNvSpPr>
          <p:nvPr>
            <p:ph type="pic" sz="quarter" idx="12"/>
          </p:nvPr>
        </p:nvSpPr>
        <p:spPr>
          <a:xfrm>
            <a:off x="4470400" y="1981200"/>
            <a:ext cx="6400800" cy="3352800"/>
          </a:xfrm>
        </p:spPr>
        <p:txBody>
          <a:bodyPr/>
          <a:lstStyle/>
          <a:p>
            <a:endParaRPr lang="en-IN"/>
          </a:p>
        </p:txBody>
      </p:sp>
    </p:spTree>
    <p:extLst>
      <p:ext uri="{BB962C8B-B14F-4D97-AF65-F5344CB8AC3E}">
        <p14:creationId xmlns:p14="http://schemas.microsoft.com/office/powerpoint/2010/main" val="298915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cept_3">
    <p:spTree>
      <p:nvGrpSpPr>
        <p:cNvPr id="1" name=""/>
        <p:cNvGrpSpPr/>
        <p:nvPr/>
      </p:nvGrpSpPr>
      <p:grpSpPr>
        <a:xfrm>
          <a:off x="0" y="0"/>
          <a:ext cx="0" cy="0"/>
          <a:chOff x="0" y="0"/>
          <a:chExt cx="0" cy="0"/>
        </a:xfrm>
      </p:grpSpPr>
      <p:pic>
        <p:nvPicPr>
          <p:cNvPr id="8" name="Picture 6"/>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0" name="TextBox 11"/>
          <p:cNvSpPr txBox="1">
            <a:spLocks noChangeArrowheads="1"/>
          </p:cNvSpPr>
          <p:nvPr userDrawn="1"/>
        </p:nvSpPr>
        <p:spPr bwMode="auto">
          <a:xfrm>
            <a:off x="1176879" y="1981200"/>
            <a:ext cx="2125903" cy="666787"/>
          </a:xfrm>
          <a:prstGeom prst="rect">
            <a:avLst/>
          </a:prstGeom>
          <a:noFill/>
          <a:ln w="9525">
            <a:noFill/>
            <a:miter lim="800000"/>
            <a:headEnd/>
            <a:tailEnd/>
          </a:ln>
        </p:spPr>
        <p:txBody>
          <a:bodyPr wrap="none" lIns="91436" tIns="45718" rIns="91436" bIns="45718">
            <a:spAutoFit/>
          </a:bodyPr>
          <a:lstStyle/>
          <a:p>
            <a:pPr eaLnBrk="1" hangingPunct="1"/>
            <a:r>
              <a:rPr lang="en-US" sz="3700" dirty="0">
                <a:solidFill>
                  <a:srgbClr val="133176"/>
                </a:solidFill>
                <a:latin typeface="VAG Rounded Std Light" pitchFamily="34" charset="0"/>
              </a:rPr>
              <a:t>Concept 1</a:t>
            </a:r>
          </a:p>
        </p:txBody>
      </p:sp>
      <p:sp>
        <p:nvSpPr>
          <p:cNvPr id="11" name="TextBox 12"/>
          <p:cNvSpPr txBox="1">
            <a:spLocks noChangeArrowheads="1"/>
          </p:cNvSpPr>
          <p:nvPr userDrawn="1"/>
        </p:nvSpPr>
        <p:spPr bwMode="auto">
          <a:xfrm>
            <a:off x="1210741" y="2438409"/>
            <a:ext cx="2185211" cy="384719"/>
          </a:xfrm>
          <a:prstGeom prst="rect">
            <a:avLst/>
          </a:prstGeom>
          <a:noFill/>
          <a:ln w="9525">
            <a:noFill/>
            <a:miter lim="800000"/>
            <a:headEnd/>
            <a:tailEnd/>
          </a:ln>
        </p:spPr>
        <p:txBody>
          <a:bodyPr wrap="none" lIns="91436" tIns="45718" rIns="91436" bIns="45718">
            <a:spAutoFit/>
          </a:bodyPr>
          <a:lstStyle/>
          <a:p>
            <a:pPr eaLnBrk="1" hangingPunct="1"/>
            <a:r>
              <a:rPr lang="en-US" sz="1900" dirty="0">
                <a:solidFill>
                  <a:srgbClr val="E88F23"/>
                </a:solidFill>
                <a:latin typeface="VAG Rounded Std Light" pitchFamily="34" charset="0"/>
              </a:rPr>
              <a:t>Subhead goes here</a:t>
            </a:r>
          </a:p>
        </p:txBody>
      </p:sp>
      <p:sp>
        <p:nvSpPr>
          <p:cNvPr id="12" name="TextBox 13"/>
          <p:cNvSpPr txBox="1">
            <a:spLocks noChangeArrowheads="1"/>
          </p:cNvSpPr>
          <p:nvPr userDrawn="1"/>
        </p:nvSpPr>
        <p:spPr bwMode="auto">
          <a:xfrm>
            <a:off x="1219200" y="2895607"/>
            <a:ext cx="3048000" cy="3093150"/>
          </a:xfrm>
          <a:prstGeom prst="rect">
            <a:avLst/>
          </a:prstGeom>
          <a:noFill/>
          <a:ln w="9525">
            <a:noFill/>
            <a:miter lim="800000"/>
            <a:headEnd/>
            <a:tailEnd/>
          </a:ln>
        </p:spPr>
        <p:txBody>
          <a:bodyPr lIns="91436" tIns="45718" rIns="91436" bIns="45718">
            <a:spAutoFit/>
          </a:bodyPr>
          <a:lstStyle/>
          <a:p>
            <a:pPr eaLnBrk="1" hangingPunct="1"/>
            <a:r>
              <a:rPr lang="en-US" sz="1500" dirty="0">
                <a:solidFill>
                  <a:srgbClr val="8D8E8D"/>
                </a:solidFill>
                <a:latin typeface="VAG Rounded Std Light" pitchFamily="34" charset="0"/>
              </a:rPr>
              <a:t>J. Walter Thompson Worldwide, the world</a:t>
            </a:r>
            <a:r>
              <a:rPr lang="en-US" altLang="en-US" sz="1500" dirty="0">
                <a:solidFill>
                  <a:srgbClr val="8D8E8D"/>
                </a:solidFill>
                <a:latin typeface="VAG Rounded Std Light" pitchFamily="34" charset="0"/>
              </a:rPr>
              <a:t>’</a:t>
            </a:r>
            <a:r>
              <a:rPr lang="en-US" sz="1500" dirty="0">
                <a:solidFill>
                  <a:srgbClr val="8D8E8D"/>
                </a:solidFill>
                <a:latin typeface="VAG Rounded Std Light" pitchFamily="34" charset="0"/>
              </a:rPr>
              <a:t>s best-known </a:t>
            </a:r>
          </a:p>
          <a:p>
            <a:pPr eaLnBrk="1" hangingPunct="1"/>
            <a:r>
              <a:rPr lang="en-US" sz="1500" dirty="0">
                <a:solidFill>
                  <a:srgbClr val="8D8E8D"/>
                </a:solidFill>
                <a:latin typeface="VAG Rounded Std Light" pitchFamily="34" charset="0"/>
              </a:rPr>
              <a:t>marketing communication brand, has been making pioneering solutions that build enduring brands and business for more than 150 years. Head quartered in New York, </a:t>
            </a:r>
          </a:p>
          <a:p>
            <a:pPr eaLnBrk="1" hangingPunct="1"/>
            <a:r>
              <a:rPr lang="en-US" sz="1500" dirty="0">
                <a:solidFill>
                  <a:srgbClr val="8D8E8D"/>
                </a:solidFill>
                <a:latin typeface="VAG Rounded Std Light" pitchFamily="34" charset="0"/>
              </a:rPr>
              <a:t>J. Walter Thompson is a true global network with more than 200 offices in over 90 countries, employing nearly 10,000 </a:t>
            </a:r>
          </a:p>
          <a:p>
            <a:pPr eaLnBrk="1" hangingPunct="1"/>
            <a:r>
              <a:rPr lang="en-US" sz="1500" dirty="0">
                <a:solidFill>
                  <a:srgbClr val="8D8E8D"/>
                </a:solidFill>
                <a:latin typeface="VAG Rounded Std Light" pitchFamily="34" charset="0"/>
              </a:rPr>
              <a:t>marketing professionals.</a:t>
            </a:r>
          </a:p>
        </p:txBody>
      </p:sp>
      <p:sp>
        <p:nvSpPr>
          <p:cNvPr id="7"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3"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6" name="Picture Placeholder 15"/>
          <p:cNvSpPr>
            <a:spLocks noGrp="1"/>
          </p:cNvSpPr>
          <p:nvPr>
            <p:ph type="pic" sz="quarter" idx="12"/>
          </p:nvPr>
        </p:nvSpPr>
        <p:spPr>
          <a:xfrm>
            <a:off x="4470400" y="1981200"/>
            <a:ext cx="6400800" cy="3352800"/>
          </a:xfrm>
        </p:spPr>
        <p:txBody>
          <a:bodyPr/>
          <a:lstStyle/>
          <a:p>
            <a:endParaRPr lang="en-IN"/>
          </a:p>
        </p:txBody>
      </p:sp>
      <p:sp>
        <p:nvSpPr>
          <p:cNvPr id="14"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883093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_1">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8" name="TextBox 13"/>
          <p:cNvSpPr txBox="1">
            <a:spLocks noChangeArrowheads="1"/>
          </p:cNvSpPr>
          <p:nvPr userDrawn="1"/>
        </p:nvSpPr>
        <p:spPr bwMode="auto">
          <a:xfrm>
            <a:off x="1117600" y="1017596"/>
            <a:ext cx="9652000" cy="553994"/>
          </a:xfrm>
          <a:prstGeom prst="rect">
            <a:avLst/>
          </a:prstGeom>
          <a:noFill/>
          <a:ln w="9525">
            <a:noFill/>
            <a:miter lim="800000"/>
            <a:headEnd/>
            <a:tailEnd/>
          </a:ln>
        </p:spPr>
        <p:txBody>
          <a:bodyPr lIns="91436" tIns="45718" rIns="91436" bIns="45718">
            <a:spAutoFit/>
          </a:bodyPr>
          <a:lstStyle/>
          <a:p>
            <a:pPr eaLnBrk="1" hangingPunct="1"/>
            <a:r>
              <a:rPr lang="en-US" sz="1500" dirty="0">
                <a:solidFill>
                  <a:srgbClr val="8D8E8D"/>
                </a:solidFill>
                <a:latin typeface="VAG Rounded Std Light" pitchFamily="34" charset="0"/>
              </a:rPr>
              <a:t>J. Walter Thompson Worldwide, the world</a:t>
            </a:r>
            <a:r>
              <a:rPr lang="en-US" altLang="en-US" sz="1500" dirty="0">
                <a:solidFill>
                  <a:srgbClr val="8D8E8D"/>
                </a:solidFill>
                <a:latin typeface="VAG Rounded Std Light" pitchFamily="34" charset="0"/>
              </a:rPr>
              <a:t>’</a:t>
            </a:r>
            <a:r>
              <a:rPr lang="en-US" sz="1500" dirty="0">
                <a:solidFill>
                  <a:srgbClr val="8D8E8D"/>
                </a:solidFill>
                <a:latin typeface="VAG Rounded Std Light" pitchFamily="34" charset="0"/>
              </a:rPr>
              <a:t>s best-known marketing communications brand, has been making pioneering  solutions that build  enduring brands and business for more than 150 years.</a:t>
            </a:r>
          </a:p>
        </p:txBody>
      </p:sp>
      <p:sp>
        <p:nvSpPr>
          <p:cNvPr id="10" name="Title 1"/>
          <p:cNvSpPr>
            <a:spLocks noGrp="1"/>
          </p:cNvSpPr>
          <p:nvPr>
            <p:ph type="title"/>
          </p:nvPr>
        </p:nvSpPr>
        <p:spPr>
          <a:xfrm>
            <a:off x="406400" y="228600"/>
            <a:ext cx="8534400" cy="381000"/>
          </a:xfrm>
        </p:spPr>
        <p:txBody>
          <a:bodyPr/>
          <a:lstStyle/>
          <a:p>
            <a:r>
              <a:rPr lang="x-none"/>
              <a:t>Click to edit Master title style</a:t>
            </a:r>
            <a:endParaRPr lang="en-US"/>
          </a:p>
        </p:txBody>
      </p:sp>
      <p:sp>
        <p:nvSpPr>
          <p:cNvPr id="11"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2"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3"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
        <p:nvSpPr>
          <p:cNvPr id="15" name="Picture Placeholder 14"/>
          <p:cNvSpPr>
            <a:spLocks noGrp="1"/>
          </p:cNvSpPr>
          <p:nvPr>
            <p:ph type="pic" sz="quarter" idx="10"/>
          </p:nvPr>
        </p:nvSpPr>
        <p:spPr>
          <a:xfrm>
            <a:off x="1117600" y="1676400"/>
            <a:ext cx="9652000" cy="4191000"/>
          </a:xfrm>
        </p:spPr>
        <p:txBody>
          <a:bodyPr/>
          <a:lstStyle/>
          <a:p>
            <a:endParaRPr lang="en-IN"/>
          </a:p>
        </p:txBody>
      </p:sp>
    </p:spTree>
    <p:extLst>
      <p:ext uri="{BB962C8B-B14F-4D97-AF65-F5344CB8AC3E}">
        <p14:creationId xmlns:p14="http://schemas.microsoft.com/office/powerpoint/2010/main" val="2904493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_2">
    <p:spTree>
      <p:nvGrpSpPr>
        <p:cNvPr id="1" name=""/>
        <p:cNvGrpSpPr/>
        <p:nvPr/>
      </p:nvGrpSpPr>
      <p:grpSpPr>
        <a:xfrm>
          <a:off x="0" y="0"/>
          <a:ext cx="0" cy="0"/>
          <a:chOff x="0" y="0"/>
          <a:chExt cx="0" cy="0"/>
        </a:xfrm>
      </p:grpSpPr>
      <p:pic>
        <p:nvPicPr>
          <p:cNvPr id="11" name="Picture 8"/>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pic>
        <p:nvPicPr>
          <p:cNvPr id="10" name="Picture 7"/>
          <p:cNvPicPr>
            <a:picLocks noChangeAspect="1"/>
          </p:cNvPicPr>
          <p:nvPr userDrawn="1"/>
        </p:nvPicPr>
        <p:blipFill>
          <a:blip r:embed="rId3" cstate="email"/>
          <a:srcRect/>
          <a:stretch>
            <a:fillRect/>
          </a:stretch>
        </p:blipFill>
        <p:spPr bwMode="auto">
          <a:xfrm>
            <a:off x="0" y="0"/>
            <a:ext cx="12192000" cy="6858000"/>
          </a:xfrm>
          <a:prstGeom prst="rect">
            <a:avLst/>
          </a:prstGeom>
          <a:noFill/>
          <a:ln w="9525">
            <a:noFill/>
            <a:miter lim="800000"/>
            <a:headEnd/>
            <a:tailEnd/>
          </a:ln>
        </p:spPr>
      </p:pic>
      <p:sp>
        <p:nvSpPr>
          <p:cNvPr id="12" name="TextBox 11"/>
          <p:cNvSpPr txBox="1">
            <a:spLocks noChangeArrowheads="1"/>
          </p:cNvSpPr>
          <p:nvPr userDrawn="1"/>
        </p:nvSpPr>
        <p:spPr bwMode="auto">
          <a:xfrm>
            <a:off x="1219202" y="1905007"/>
            <a:ext cx="4528804"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133176"/>
                </a:solidFill>
                <a:latin typeface="VAG Rounded Std Light" pitchFamily="34" charset="0"/>
              </a:rPr>
              <a:t>Large Headline</a:t>
            </a:r>
          </a:p>
        </p:txBody>
      </p:sp>
      <p:sp>
        <p:nvSpPr>
          <p:cNvPr id="13" name="TextBox 12"/>
          <p:cNvSpPr txBox="1">
            <a:spLocks noChangeArrowheads="1"/>
          </p:cNvSpPr>
          <p:nvPr userDrawn="1"/>
        </p:nvSpPr>
        <p:spPr bwMode="auto">
          <a:xfrm>
            <a:off x="1219200" y="2601921"/>
            <a:ext cx="3629520" cy="461665"/>
          </a:xfrm>
          <a:prstGeom prst="rect">
            <a:avLst/>
          </a:prstGeom>
          <a:noFill/>
          <a:ln w="9525">
            <a:noFill/>
            <a:miter lim="800000"/>
            <a:headEnd/>
            <a:tailEnd/>
          </a:ln>
        </p:spPr>
        <p:txBody>
          <a:bodyPr wrap="none" lIns="91436" tIns="45718" rIns="91436" bIns="45718">
            <a:spAutoFit/>
          </a:bodyPr>
          <a:lstStyle/>
          <a:p>
            <a:pPr eaLnBrk="1" hangingPunct="1"/>
            <a:r>
              <a:rPr lang="en-US" sz="2400" dirty="0">
                <a:solidFill>
                  <a:srgbClr val="E88F23"/>
                </a:solidFill>
                <a:latin typeface="VAG Rounded Std Light" pitchFamily="34" charset="0"/>
              </a:rPr>
              <a:t>Smaller Sub-headline Here</a:t>
            </a:r>
          </a:p>
        </p:txBody>
      </p:sp>
      <p:sp>
        <p:nvSpPr>
          <p:cNvPr id="14" name="TextBox 13"/>
          <p:cNvSpPr txBox="1">
            <a:spLocks noChangeArrowheads="1"/>
          </p:cNvSpPr>
          <p:nvPr userDrawn="1"/>
        </p:nvSpPr>
        <p:spPr bwMode="auto">
          <a:xfrm>
            <a:off x="1168400" y="3124206"/>
            <a:ext cx="4419600" cy="2800763"/>
          </a:xfrm>
          <a:prstGeom prst="rect">
            <a:avLst/>
          </a:prstGeom>
          <a:noFill/>
          <a:ln w="9525">
            <a:noFill/>
            <a:miter lim="800000"/>
            <a:headEnd/>
            <a:tailEnd/>
          </a:ln>
        </p:spPr>
        <p:txBody>
          <a:bodyPr lIns="91436" tIns="45718" rIns="91436" bIns="45718">
            <a:spAutoFit/>
          </a:bodyPr>
          <a:lstStyle/>
          <a:p>
            <a:pPr eaLnBrk="1" hangingPunct="1"/>
            <a:r>
              <a:rPr lang="en-US" sz="1600" dirty="0">
                <a:solidFill>
                  <a:srgbClr val="8D8E8D"/>
                </a:solidFill>
                <a:latin typeface="VAG Rounded Std Light" pitchFamily="34" charset="0"/>
              </a:rPr>
              <a:t>Body Copy Small/Light Grey — J. Walter</a:t>
            </a:r>
          </a:p>
          <a:p>
            <a:pPr eaLnBrk="1" hangingPunct="1"/>
            <a:r>
              <a:rPr lang="en-US" sz="1600" dirty="0">
                <a:solidFill>
                  <a:srgbClr val="8D8E8D"/>
                </a:solidFill>
                <a:latin typeface="VAG Rounded Std Light" pitchFamily="34" charset="0"/>
              </a:rPr>
              <a:t>Thompson Worldwide, the world</a:t>
            </a:r>
            <a:r>
              <a:rPr lang="en-US" altLang="en-US" sz="1600" dirty="0">
                <a:solidFill>
                  <a:srgbClr val="8D8E8D"/>
                </a:solidFill>
                <a:latin typeface="VAG Rounded Std Light" pitchFamily="34" charset="0"/>
              </a:rPr>
              <a:t>’</a:t>
            </a:r>
            <a:r>
              <a:rPr lang="en-US" sz="1600" dirty="0">
                <a:solidFill>
                  <a:srgbClr val="8D8E8D"/>
                </a:solidFill>
                <a:latin typeface="VAG Rounded Std Light" pitchFamily="34" charset="0"/>
              </a:rPr>
              <a:t>s best-known</a:t>
            </a:r>
          </a:p>
          <a:p>
            <a:pPr eaLnBrk="1" hangingPunct="1"/>
            <a:r>
              <a:rPr lang="en-US" sz="1600" dirty="0">
                <a:solidFill>
                  <a:srgbClr val="8D8E8D"/>
                </a:solidFill>
                <a:latin typeface="VAG Rounded Std Light" pitchFamily="34" charset="0"/>
              </a:rPr>
              <a:t>marketing communications brand, has been</a:t>
            </a:r>
          </a:p>
          <a:p>
            <a:pPr eaLnBrk="1" hangingPunct="1"/>
            <a:r>
              <a:rPr lang="en-US" sz="1600" dirty="0">
                <a:solidFill>
                  <a:srgbClr val="8D8E8D"/>
                </a:solidFill>
                <a:latin typeface="VAG Rounded Std Light" pitchFamily="34" charset="0"/>
              </a:rPr>
              <a:t>making pioneering solutions that build enduring</a:t>
            </a:r>
          </a:p>
          <a:p>
            <a:pPr eaLnBrk="1" hangingPunct="1"/>
            <a:r>
              <a:rPr lang="en-US" sz="1600" dirty="0">
                <a:solidFill>
                  <a:srgbClr val="8D8E8D"/>
                </a:solidFill>
                <a:latin typeface="VAG Rounded Std Light" pitchFamily="34" charset="0"/>
              </a:rPr>
              <a:t>brands and business for more than 150 years.</a:t>
            </a:r>
          </a:p>
          <a:p>
            <a:pPr eaLnBrk="1" hangingPunct="1"/>
            <a:endParaRPr lang="en-US" sz="1600" dirty="0">
              <a:solidFill>
                <a:srgbClr val="8D8E8D"/>
              </a:solidFill>
              <a:latin typeface="VAG Rounded Std Light" pitchFamily="34" charset="0"/>
            </a:endParaRPr>
          </a:p>
          <a:p>
            <a:pPr eaLnBrk="1" hangingPunct="1"/>
            <a:r>
              <a:rPr lang="en-US" sz="1600" dirty="0">
                <a:solidFill>
                  <a:srgbClr val="8D8E8D"/>
                </a:solidFill>
                <a:latin typeface="VAG Rounded Std Light" pitchFamily="34" charset="0"/>
              </a:rPr>
              <a:t>Body Copy Small/Light Grey — J. Walter</a:t>
            </a:r>
          </a:p>
          <a:p>
            <a:pPr eaLnBrk="1" hangingPunct="1"/>
            <a:r>
              <a:rPr lang="en-US" sz="1600" dirty="0">
                <a:solidFill>
                  <a:srgbClr val="8D8E8D"/>
                </a:solidFill>
                <a:latin typeface="VAG Rounded Std Light" pitchFamily="34" charset="0"/>
              </a:rPr>
              <a:t>Thompson Worldwide, the world</a:t>
            </a:r>
            <a:r>
              <a:rPr lang="en-US" altLang="en-US" sz="1600" dirty="0">
                <a:solidFill>
                  <a:srgbClr val="8D8E8D"/>
                </a:solidFill>
                <a:latin typeface="VAG Rounded Std Light" pitchFamily="34" charset="0"/>
              </a:rPr>
              <a:t>’</a:t>
            </a:r>
            <a:r>
              <a:rPr lang="en-US" sz="1600" dirty="0">
                <a:solidFill>
                  <a:srgbClr val="8D8E8D"/>
                </a:solidFill>
                <a:latin typeface="VAG Rounded Std Light" pitchFamily="34" charset="0"/>
              </a:rPr>
              <a:t>s best-known </a:t>
            </a:r>
          </a:p>
          <a:p>
            <a:pPr eaLnBrk="1" hangingPunct="1"/>
            <a:r>
              <a:rPr lang="en-US" sz="1600" dirty="0">
                <a:solidFill>
                  <a:srgbClr val="8D8E8D"/>
                </a:solidFill>
                <a:latin typeface="VAG Rounded Std Light" pitchFamily="34" charset="0"/>
              </a:rPr>
              <a:t>marketing communications brand, has been </a:t>
            </a:r>
          </a:p>
          <a:p>
            <a:pPr eaLnBrk="1" hangingPunct="1"/>
            <a:r>
              <a:rPr lang="en-US" sz="1600" dirty="0">
                <a:solidFill>
                  <a:srgbClr val="8D8E8D"/>
                </a:solidFill>
                <a:latin typeface="VAG Rounded Std Light" pitchFamily="34" charset="0"/>
              </a:rPr>
              <a:t>making pioneering solutions that build enduring</a:t>
            </a:r>
          </a:p>
          <a:p>
            <a:pPr eaLnBrk="1" hangingPunct="1"/>
            <a:r>
              <a:rPr lang="en-US" sz="1600" dirty="0">
                <a:solidFill>
                  <a:srgbClr val="8D8E8D"/>
                </a:solidFill>
                <a:latin typeface="VAG Rounded Std Light" pitchFamily="34" charset="0"/>
              </a:rPr>
              <a:t>brands and business for more than 150 years.</a:t>
            </a:r>
          </a:p>
        </p:txBody>
      </p:sp>
      <p:sp>
        <p:nvSpPr>
          <p:cNvPr id="15" name="TextBox 13"/>
          <p:cNvSpPr txBox="1">
            <a:spLocks noChangeArrowheads="1"/>
          </p:cNvSpPr>
          <p:nvPr userDrawn="1"/>
        </p:nvSpPr>
        <p:spPr bwMode="auto">
          <a:xfrm>
            <a:off x="6756400" y="2940056"/>
            <a:ext cx="4419600" cy="3046984"/>
          </a:xfrm>
          <a:prstGeom prst="rect">
            <a:avLst/>
          </a:prstGeom>
          <a:noFill/>
          <a:ln w="9525">
            <a:noFill/>
            <a:miter lim="800000"/>
            <a:headEnd/>
            <a:tailEnd/>
          </a:ln>
        </p:spPr>
        <p:txBody>
          <a:bodyPr lIns="91436" tIns="45718" rIns="91436" bIns="45718">
            <a:spAutoFit/>
          </a:bodyPr>
          <a:lstStyle/>
          <a:p>
            <a:pPr eaLnBrk="1" hangingPunct="1"/>
            <a:r>
              <a:rPr lang="en-US" sz="2400" dirty="0">
                <a:solidFill>
                  <a:srgbClr val="3C3C3B"/>
                </a:solidFill>
                <a:latin typeface="VAG Rounded Std Light" pitchFamily="34" charset="0"/>
              </a:rPr>
              <a:t>Caption Copy/Large Italic -</a:t>
            </a:r>
          </a:p>
          <a:p>
            <a:pPr eaLnBrk="1" hangingPunct="1"/>
            <a:r>
              <a:rPr lang="en-US" sz="2400" dirty="0">
                <a:solidFill>
                  <a:srgbClr val="3C3C3B"/>
                </a:solidFill>
                <a:latin typeface="VAG Rounded Std Light" pitchFamily="34" charset="0"/>
              </a:rPr>
              <a:t>J. Walter Thompson Worldwide, </a:t>
            </a:r>
          </a:p>
          <a:p>
            <a:pPr eaLnBrk="1" hangingPunct="1"/>
            <a:r>
              <a:rPr lang="en-US" sz="2400" dirty="0">
                <a:solidFill>
                  <a:srgbClr val="3C3C3B"/>
                </a:solidFill>
                <a:latin typeface="VAG Rounded Std Light" pitchFamily="34" charset="0"/>
              </a:rPr>
              <a:t>the world</a:t>
            </a:r>
            <a:r>
              <a:rPr lang="en-US" altLang="en-US" sz="2400" dirty="0">
                <a:solidFill>
                  <a:srgbClr val="3C3C3B"/>
                </a:solidFill>
                <a:latin typeface="VAG Rounded Std Light" pitchFamily="34" charset="0"/>
              </a:rPr>
              <a:t>’</a:t>
            </a:r>
            <a:r>
              <a:rPr lang="en-US" sz="2400" dirty="0">
                <a:solidFill>
                  <a:srgbClr val="3C3C3B"/>
                </a:solidFill>
                <a:latin typeface="VAG Rounded Std Light" pitchFamily="34" charset="0"/>
              </a:rPr>
              <a:t>s best-known </a:t>
            </a:r>
          </a:p>
          <a:p>
            <a:pPr eaLnBrk="1" hangingPunct="1"/>
            <a:r>
              <a:rPr lang="en-US" sz="2400" dirty="0">
                <a:solidFill>
                  <a:srgbClr val="3C3C3B"/>
                </a:solidFill>
                <a:latin typeface="VAG Rounded Std Light" pitchFamily="34" charset="0"/>
              </a:rPr>
              <a:t>marketing communications</a:t>
            </a:r>
          </a:p>
          <a:p>
            <a:pPr eaLnBrk="1" hangingPunct="1"/>
            <a:r>
              <a:rPr lang="en-US" sz="2400" dirty="0">
                <a:solidFill>
                  <a:srgbClr val="3C3C3B"/>
                </a:solidFill>
                <a:latin typeface="VAG Rounded Std Light" pitchFamily="34" charset="0"/>
              </a:rPr>
              <a:t>brand, has been making </a:t>
            </a:r>
          </a:p>
          <a:p>
            <a:pPr eaLnBrk="1" hangingPunct="1"/>
            <a:r>
              <a:rPr lang="en-US" sz="2400" dirty="0">
                <a:solidFill>
                  <a:srgbClr val="3C3C3B"/>
                </a:solidFill>
                <a:latin typeface="VAG Rounded Std Light" pitchFamily="34" charset="0"/>
              </a:rPr>
              <a:t>pioneering solutions that build </a:t>
            </a:r>
          </a:p>
          <a:p>
            <a:pPr eaLnBrk="1" hangingPunct="1"/>
            <a:r>
              <a:rPr lang="en-US" sz="2400" dirty="0">
                <a:solidFill>
                  <a:srgbClr val="3C3C3B"/>
                </a:solidFill>
                <a:latin typeface="VAG Rounded Std Light" pitchFamily="34" charset="0"/>
              </a:rPr>
              <a:t>enduring brands and business</a:t>
            </a:r>
          </a:p>
          <a:p>
            <a:pPr eaLnBrk="1" hangingPunct="1"/>
            <a:r>
              <a:rPr lang="en-US" sz="2400" dirty="0">
                <a:solidFill>
                  <a:srgbClr val="3C3C3B"/>
                </a:solidFill>
                <a:latin typeface="VAG Rounded Std Light" pitchFamily="34" charset="0"/>
              </a:rPr>
              <a:t>for more than 150 years.</a:t>
            </a:r>
          </a:p>
        </p:txBody>
      </p:sp>
      <p:sp>
        <p:nvSpPr>
          <p:cNvPr id="17"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8"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9"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15132770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_4">
    <p:spTree>
      <p:nvGrpSpPr>
        <p:cNvPr id="1" name=""/>
        <p:cNvGrpSpPr/>
        <p:nvPr/>
      </p:nvGrpSpPr>
      <p:grpSpPr>
        <a:xfrm>
          <a:off x="0" y="0"/>
          <a:ext cx="0" cy="0"/>
          <a:chOff x="0" y="0"/>
          <a:chExt cx="0" cy="0"/>
        </a:xfrm>
      </p:grpSpPr>
      <p:pic>
        <p:nvPicPr>
          <p:cNvPr id="20" name="Picture 6"/>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2" name="TextBox 11"/>
          <p:cNvSpPr txBox="1">
            <a:spLocks noChangeArrowheads="1"/>
          </p:cNvSpPr>
          <p:nvPr userDrawn="1"/>
        </p:nvSpPr>
        <p:spPr bwMode="auto">
          <a:xfrm>
            <a:off x="1219202" y="1905007"/>
            <a:ext cx="4528804"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133176"/>
                </a:solidFill>
                <a:latin typeface="VAG Rounded Std Light" pitchFamily="34" charset="0"/>
              </a:rPr>
              <a:t>Large Headline</a:t>
            </a:r>
          </a:p>
        </p:txBody>
      </p:sp>
      <p:sp>
        <p:nvSpPr>
          <p:cNvPr id="13" name="TextBox 12"/>
          <p:cNvSpPr txBox="1">
            <a:spLocks noChangeArrowheads="1"/>
          </p:cNvSpPr>
          <p:nvPr userDrawn="1"/>
        </p:nvSpPr>
        <p:spPr bwMode="auto">
          <a:xfrm>
            <a:off x="1219200" y="2601921"/>
            <a:ext cx="3629520" cy="461665"/>
          </a:xfrm>
          <a:prstGeom prst="rect">
            <a:avLst/>
          </a:prstGeom>
          <a:noFill/>
          <a:ln w="9525">
            <a:noFill/>
            <a:miter lim="800000"/>
            <a:headEnd/>
            <a:tailEnd/>
          </a:ln>
        </p:spPr>
        <p:txBody>
          <a:bodyPr wrap="none" lIns="91436" tIns="45718" rIns="91436" bIns="45718">
            <a:spAutoFit/>
          </a:bodyPr>
          <a:lstStyle/>
          <a:p>
            <a:pPr eaLnBrk="1" hangingPunct="1"/>
            <a:r>
              <a:rPr lang="en-US" sz="2400" dirty="0">
                <a:solidFill>
                  <a:srgbClr val="E88F23"/>
                </a:solidFill>
                <a:latin typeface="VAG Rounded Std Light" pitchFamily="34" charset="0"/>
              </a:rPr>
              <a:t>Smaller Sub-headline Here</a:t>
            </a:r>
          </a:p>
        </p:txBody>
      </p:sp>
      <p:sp>
        <p:nvSpPr>
          <p:cNvPr id="14" name="TextBox 13"/>
          <p:cNvSpPr txBox="1">
            <a:spLocks noChangeArrowheads="1"/>
          </p:cNvSpPr>
          <p:nvPr userDrawn="1"/>
        </p:nvSpPr>
        <p:spPr bwMode="auto">
          <a:xfrm>
            <a:off x="1168400" y="3124206"/>
            <a:ext cx="4419600" cy="2800763"/>
          </a:xfrm>
          <a:prstGeom prst="rect">
            <a:avLst/>
          </a:prstGeom>
          <a:noFill/>
          <a:ln w="9525">
            <a:noFill/>
            <a:miter lim="800000"/>
            <a:headEnd/>
            <a:tailEnd/>
          </a:ln>
        </p:spPr>
        <p:txBody>
          <a:bodyPr lIns="91436" tIns="45718" rIns="91436" bIns="45718">
            <a:spAutoFit/>
          </a:bodyPr>
          <a:lstStyle/>
          <a:p>
            <a:pPr eaLnBrk="1" hangingPunct="1"/>
            <a:r>
              <a:rPr lang="en-US" sz="1600" dirty="0">
                <a:solidFill>
                  <a:srgbClr val="8D8E8D"/>
                </a:solidFill>
                <a:latin typeface="VAG Rounded Std Light" pitchFamily="34" charset="0"/>
              </a:rPr>
              <a:t>Body Copy Small/Light Grey — J. Walter</a:t>
            </a:r>
          </a:p>
          <a:p>
            <a:pPr eaLnBrk="1" hangingPunct="1"/>
            <a:r>
              <a:rPr lang="en-US" sz="1600" dirty="0">
                <a:solidFill>
                  <a:srgbClr val="8D8E8D"/>
                </a:solidFill>
                <a:latin typeface="VAG Rounded Std Light" pitchFamily="34" charset="0"/>
              </a:rPr>
              <a:t>Thompson Worldwide, the world</a:t>
            </a:r>
            <a:r>
              <a:rPr lang="en-US" altLang="en-US" sz="1600" dirty="0">
                <a:solidFill>
                  <a:srgbClr val="8D8E8D"/>
                </a:solidFill>
                <a:latin typeface="VAG Rounded Std Light" pitchFamily="34" charset="0"/>
              </a:rPr>
              <a:t>’</a:t>
            </a:r>
            <a:r>
              <a:rPr lang="en-US" sz="1600" dirty="0">
                <a:solidFill>
                  <a:srgbClr val="8D8E8D"/>
                </a:solidFill>
                <a:latin typeface="VAG Rounded Std Light" pitchFamily="34" charset="0"/>
              </a:rPr>
              <a:t>s best-known</a:t>
            </a:r>
          </a:p>
          <a:p>
            <a:pPr eaLnBrk="1" hangingPunct="1"/>
            <a:r>
              <a:rPr lang="en-US" sz="1600" dirty="0">
                <a:solidFill>
                  <a:srgbClr val="8D8E8D"/>
                </a:solidFill>
                <a:latin typeface="VAG Rounded Std Light" pitchFamily="34" charset="0"/>
              </a:rPr>
              <a:t>marketing communications brand, has been</a:t>
            </a:r>
          </a:p>
          <a:p>
            <a:pPr eaLnBrk="1" hangingPunct="1"/>
            <a:r>
              <a:rPr lang="en-US" sz="1600" dirty="0">
                <a:solidFill>
                  <a:srgbClr val="8D8E8D"/>
                </a:solidFill>
                <a:latin typeface="VAG Rounded Std Light" pitchFamily="34" charset="0"/>
              </a:rPr>
              <a:t>making pioneering solutions that build enduring</a:t>
            </a:r>
          </a:p>
          <a:p>
            <a:pPr eaLnBrk="1" hangingPunct="1"/>
            <a:r>
              <a:rPr lang="en-US" sz="1600" dirty="0">
                <a:solidFill>
                  <a:srgbClr val="8D8E8D"/>
                </a:solidFill>
                <a:latin typeface="VAG Rounded Std Light" pitchFamily="34" charset="0"/>
              </a:rPr>
              <a:t>brands and business for more than 150 years.</a:t>
            </a:r>
          </a:p>
          <a:p>
            <a:pPr eaLnBrk="1" hangingPunct="1"/>
            <a:endParaRPr lang="en-US" sz="1600" dirty="0">
              <a:solidFill>
                <a:srgbClr val="8D8E8D"/>
              </a:solidFill>
              <a:latin typeface="VAG Rounded Std Light" pitchFamily="34" charset="0"/>
            </a:endParaRPr>
          </a:p>
          <a:p>
            <a:pPr eaLnBrk="1" hangingPunct="1"/>
            <a:r>
              <a:rPr lang="en-US" sz="1600" dirty="0">
                <a:solidFill>
                  <a:srgbClr val="8D8E8D"/>
                </a:solidFill>
                <a:latin typeface="VAG Rounded Std Light" pitchFamily="34" charset="0"/>
              </a:rPr>
              <a:t>Body Copy Small/Light Grey — J. Walter</a:t>
            </a:r>
          </a:p>
          <a:p>
            <a:pPr eaLnBrk="1" hangingPunct="1"/>
            <a:r>
              <a:rPr lang="en-US" sz="1600" dirty="0">
                <a:solidFill>
                  <a:srgbClr val="8D8E8D"/>
                </a:solidFill>
                <a:latin typeface="VAG Rounded Std Light" pitchFamily="34" charset="0"/>
              </a:rPr>
              <a:t>Thompson Worldwide, the world</a:t>
            </a:r>
            <a:r>
              <a:rPr lang="en-US" altLang="en-US" sz="1600" dirty="0">
                <a:solidFill>
                  <a:srgbClr val="8D8E8D"/>
                </a:solidFill>
                <a:latin typeface="VAG Rounded Std Light" pitchFamily="34" charset="0"/>
              </a:rPr>
              <a:t>’</a:t>
            </a:r>
            <a:r>
              <a:rPr lang="en-US" sz="1600" dirty="0">
                <a:solidFill>
                  <a:srgbClr val="8D8E8D"/>
                </a:solidFill>
                <a:latin typeface="VAG Rounded Std Light" pitchFamily="34" charset="0"/>
              </a:rPr>
              <a:t>s best-known </a:t>
            </a:r>
          </a:p>
          <a:p>
            <a:pPr eaLnBrk="1" hangingPunct="1"/>
            <a:r>
              <a:rPr lang="en-US" sz="1600" dirty="0">
                <a:solidFill>
                  <a:srgbClr val="8D8E8D"/>
                </a:solidFill>
                <a:latin typeface="VAG Rounded Std Light" pitchFamily="34" charset="0"/>
              </a:rPr>
              <a:t>marketing communications brand, has been </a:t>
            </a:r>
          </a:p>
          <a:p>
            <a:pPr eaLnBrk="1" hangingPunct="1"/>
            <a:r>
              <a:rPr lang="en-US" sz="1600" dirty="0">
                <a:solidFill>
                  <a:srgbClr val="8D8E8D"/>
                </a:solidFill>
                <a:latin typeface="VAG Rounded Std Light" pitchFamily="34" charset="0"/>
              </a:rPr>
              <a:t>making pioneering solutions that build enduring</a:t>
            </a:r>
          </a:p>
          <a:p>
            <a:pPr eaLnBrk="1" hangingPunct="1"/>
            <a:r>
              <a:rPr lang="en-US" sz="1600" dirty="0">
                <a:solidFill>
                  <a:srgbClr val="8D8E8D"/>
                </a:solidFill>
                <a:latin typeface="VAG Rounded Std Light" pitchFamily="34" charset="0"/>
              </a:rPr>
              <a:t>brands and business for more than 150 years.</a:t>
            </a:r>
          </a:p>
        </p:txBody>
      </p:sp>
      <p:sp>
        <p:nvSpPr>
          <p:cNvPr id="15" name="TextBox 13"/>
          <p:cNvSpPr txBox="1">
            <a:spLocks noChangeArrowheads="1"/>
          </p:cNvSpPr>
          <p:nvPr userDrawn="1"/>
        </p:nvSpPr>
        <p:spPr bwMode="auto">
          <a:xfrm>
            <a:off x="6807200" y="2940056"/>
            <a:ext cx="4419600" cy="3046984"/>
          </a:xfrm>
          <a:prstGeom prst="rect">
            <a:avLst/>
          </a:prstGeom>
          <a:noFill/>
          <a:ln w="9525">
            <a:noFill/>
            <a:miter lim="800000"/>
            <a:headEnd/>
            <a:tailEnd/>
          </a:ln>
        </p:spPr>
        <p:txBody>
          <a:bodyPr lIns="91436" tIns="45718" rIns="91436" bIns="45718">
            <a:spAutoFit/>
          </a:bodyPr>
          <a:lstStyle/>
          <a:p>
            <a:pPr eaLnBrk="1" hangingPunct="1"/>
            <a:r>
              <a:rPr lang="en-US" sz="2400" dirty="0">
                <a:solidFill>
                  <a:srgbClr val="3C3C3B"/>
                </a:solidFill>
                <a:latin typeface="VAG Rounded Std Light" pitchFamily="34" charset="0"/>
              </a:rPr>
              <a:t>Caption Copy/Large Italic -</a:t>
            </a:r>
          </a:p>
          <a:p>
            <a:pPr eaLnBrk="1" hangingPunct="1"/>
            <a:r>
              <a:rPr lang="en-US" sz="2400" dirty="0">
                <a:solidFill>
                  <a:srgbClr val="3C3C3B"/>
                </a:solidFill>
                <a:latin typeface="VAG Rounded Std Light" pitchFamily="34" charset="0"/>
              </a:rPr>
              <a:t>J. Walter Thompson Worldwide, </a:t>
            </a:r>
          </a:p>
          <a:p>
            <a:pPr eaLnBrk="1" hangingPunct="1"/>
            <a:r>
              <a:rPr lang="en-US" sz="2400" dirty="0">
                <a:solidFill>
                  <a:srgbClr val="3C3C3B"/>
                </a:solidFill>
                <a:latin typeface="VAG Rounded Std Light" pitchFamily="34" charset="0"/>
              </a:rPr>
              <a:t>the world</a:t>
            </a:r>
            <a:r>
              <a:rPr lang="en-US" altLang="en-US" sz="2400" dirty="0">
                <a:solidFill>
                  <a:srgbClr val="3C3C3B"/>
                </a:solidFill>
                <a:latin typeface="VAG Rounded Std Light" pitchFamily="34" charset="0"/>
              </a:rPr>
              <a:t>’</a:t>
            </a:r>
            <a:r>
              <a:rPr lang="en-US" sz="2400" dirty="0">
                <a:solidFill>
                  <a:srgbClr val="3C3C3B"/>
                </a:solidFill>
                <a:latin typeface="VAG Rounded Std Light" pitchFamily="34" charset="0"/>
              </a:rPr>
              <a:t>s best-known </a:t>
            </a:r>
          </a:p>
          <a:p>
            <a:pPr eaLnBrk="1" hangingPunct="1"/>
            <a:r>
              <a:rPr lang="en-US" sz="2400" dirty="0">
                <a:solidFill>
                  <a:srgbClr val="3C3C3B"/>
                </a:solidFill>
                <a:latin typeface="VAG Rounded Std Light" pitchFamily="34" charset="0"/>
              </a:rPr>
              <a:t>marketing communications</a:t>
            </a:r>
          </a:p>
          <a:p>
            <a:pPr eaLnBrk="1" hangingPunct="1"/>
            <a:r>
              <a:rPr lang="en-US" sz="2400" dirty="0">
                <a:solidFill>
                  <a:srgbClr val="3C3C3B"/>
                </a:solidFill>
                <a:latin typeface="VAG Rounded Std Light" pitchFamily="34" charset="0"/>
              </a:rPr>
              <a:t>brand, has been making </a:t>
            </a:r>
          </a:p>
          <a:p>
            <a:pPr eaLnBrk="1" hangingPunct="1"/>
            <a:r>
              <a:rPr lang="en-US" sz="2400" dirty="0">
                <a:solidFill>
                  <a:srgbClr val="3C3C3B"/>
                </a:solidFill>
                <a:latin typeface="VAG Rounded Std Light" pitchFamily="34" charset="0"/>
              </a:rPr>
              <a:t>pioneering solutions that build </a:t>
            </a:r>
          </a:p>
          <a:p>
            <a:pPr eaLnBrk="1" hangingPunct="1"/>
            <a:r>
              <a:rPr lang="en-US" sz="2400" dirty="0">
                <a:solidFill>
                  <a:srgbClr val="3C3C3B"/>
                </a:solidFill>
                <a:latin typeface="VAG Rounded Std Light" pitchFamily="34" charset="0"/>
              </a:rPr>
              <a:t>enduring brands and business</a:t>
            </a:r>
          </a:p>
          <a:p>
            <a:pPr eaLnBrk="1" hangingPunct="1"/>
            <a:r>
              <a:rPr lang="en-US" sz="2400" dirty="0">
                <a:solidFill>
                  <a:srgbClr val="3C3C3B"/>
                </a:solidFill>
                <a:latin typeface="VAG Rounded Std Light" pitchFamily="34" charset="0"/>
              </a:rPr>
              <a:t>for more than 150 years.</a:t>
            </a:r>
          </a:p>
        </p:txBody>
      </p:sp>
      <p:sp>
        <p:nvSpPr>
          <p:cNvPr id="17"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8"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19"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10699914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9" name="TextBox 11"/>
          <p:cNvSpPr txBox="1">
            <a:spLocks noChangeArrowheads="1"/>
          </p:cNvSpPr>
          <p:nvPr userDrawn="1"/>
        </p:nvSpPr>
        <p:spPr bwMode="auto">
          <a:xfrm>
            <a:off x="8079284" y="4016378"/>
            <a:ext cx="3310514" cy="1415768"/>
          </a:xfrm>
          <a:prstGeom prst="rect">
            <a:avLst/>
          </a:prstGeom>
          <a:noFill/>
          <a:ln w="9525">
            <a:noFill/>
            <a:miter lim="800000"/>
            <a:headEnd/>
            <a:tailEnd/>
          </a:ln>
        </p:spPr>
        <p:txBody>
          <a:bodyPr wrap="none" lIns="91436" tIns="45718" rIns="91436" bIns="45718">
            <a:spAutoFit/>
          </a:bodyPr>
          <a:lstStyle/>
          <a:p>
            <a:pPr algn="r" eaLnBrk="1" hangingPunct="1"/>
            <a:r>
              <a:rPr lang="en-US" sz="4300" dirty="0">
                <a:solidFill>
                  <a:srgbClr val="133176"/>
                </a:solidFill>
                <a:latin typeface="VAG Rounded Std Light" pitchFamily="34" charset="0"/>
              </a:rPr>
              <a:t>Thank you for</a:t>
            </a:r>
          </a:p>
          <a:p>
            <a:pPr algn="r" eaLnBrk="1" hangingPunct="1"/>
            <a:r>
              <a:rPr lang="en-US" sz="4300" dirty="0">
                <a:solidFill>
                  <a:srgbClr val="133176"/>
                </a:solidFill>
                <a:latin typeface="VAG Rounded Std Light" pitchFamily="34" charset="0"/>
              </a:rPr>
              <a:t>your time.</a:t>
            </a:r>
          </a:p>
        </p:txBody>
      </p:sp>
    </p:spTree>
    <p:extLst>
      <p:ext uri="{BB962C8B-B14F-4D97-AF65-F5344CB8AC3E}">
        <p14:creationId xmlns:p14="http://schemas.microsoft.com/office/powerpoint/2010/main" val="4624575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with partner logo">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3" name="TextBox 11"/>
          <p:cNvSpPr txBox="1">
            <a:spLocks noChangeArrowheads="1"/>
          </p:cNvSpPr>
          <p:nvPr userDrawn="1"/>
        </p:nvSpPr>
        <p:spPr bwMode="auto">
          <a:xfrm>
            <a:off x="1219202" y="1905007"/>
            <a:ext cx="4528804" cy="913007"/>
          </a:xfrm>
          <a:prstGeom prst="rect">
            <a:avLst/>
          </a:prstGeom>
          <a:noFill/>
          <a:ln w="9525">
            <a:noFill/>
            <a:miter lim="800000"/>
            <a:headEnd/>
            <a:tailEnd/>
          </a:ln>
        </p:spPr>
        <p:txBody>
          <a:bodyPr wrap="none" lIns="91436" tIns="45718" rIns="91436" bIns="45718">
            <a:spAutoFit/>
          </a:bodyPr>
          <a:lstStyle/>
          <a:p>
            <a:pPr eaLnBrk="1" hangingPunct="1"/>
            <a:r>
              <a:rPr lang="en-US" sz="5300" dirty="0">
                <a:solidFill>
                  <a:srgbClr val="133176"/>
                </a:solidFill>
                <a:latin typeface="VAG Rounded Std Light" pitchFamily="34" charset="0"/>
              </a:rPr>
              <a:t>Large Headline</a:t>
            </a:r>
          </a:p>
        </p:txBody>
      </p:sp>
      <p:sp>
        <p:nvSpPr>
          <p:cNvPr id="4" name="TextBox 12"/>
          <p:cNvSpPr txBox="1">
            <a:spLocks noChangeArrowheads="1"/>
          </p:cNvSpPr>
          <p:nvPr userDrawn="1"/>
        </p:nvSpPr>
        <p:spPr bwMode="auto">
          <a:xfrm>
            <a:off x="1219200" y="2601921"/>
            <a:ext cx="3629520" cy="461665"/>
          </a:xfrm>
          <a:prstGeom prst="rect">
            <a:avLst/>
          </a:prstGeom>
          <a:noFill/>
          <a:ln w="9525">
            <a:noFill/>
            <a:miter lim="800000"/>
            <a:headEnd/>
            <a:tailEnd/>
          </a:ln>
        </p:spPr>
        <p:txBody>
          <a:bodyPr wrap="none" lIns="91436" tIns="45718" rIns="91436" bIns="45718">
            <a:spAutoFit/>
          </a:bodyPr>
          <a:lstStyle/>
          <a:p>
            <a:pPr eaLnBrk="1" hangingPunct="1"/>
            <a:r>
              <a:rPr lang="en-US" sz="2400" dirty="0">
                <a:solidFill>
                  <a:srgbClr val="E88F23"/>
                </a:solidFill>
                <a:latin typeface="VAG Rounded Std Light" pitchFamily="34" charset="0"/>
              </a:rPr>
              <a:t>Smaller Sub-headline Here</a:t>
            </a:r>
          </a:p>
        </p:txBody>
      </p:sp>
      <p:sp>
        <p:nvSpPr>
          <p:cNvPr id="5" name="TextBox 13"/>
          <p:cNvSpPr txBox="1">
            <a:spLocks noChangeArrowheads="1"/>
          </p:cNvSpPr>
          <p:nvPr userDrawn="1"/>
        </p:nvSpPr>
        <p:spPr bwMode="auto">
          <a:xfrm>
            <a:off x="1168400" y="3124207"/>
            <a:ext cx="10170084" cy="2139043"/>
          </a:xfrm>
          <a:prstGeom prst="rect">
            <a:avLst/>
          </a:prstGeom>
          <a:noFill/>
          <a:ln w="9525">
            <a:noFill/>
            <a:miter lim="800000"/>
            <a:headEnd/>
            <a:tailEnd/>
          </a:ln>
        </p:spPr>
        <p:txBody>
          <a:bodyPr wrap="none" lIns="91436" tIns="45718" rIns="91436" bIns="45718">
            <a:spAutoFit/>
          </a:bodyPr>
          <a:lstStyle/>
          <a:p>
            <a:pPr eaLnBrk="1" hangingPunct="1"/>
            <a:r>
              <a:rPr lang="en-US" sz="1900" dirty="0">
                <a:solidFill>
                  <a:srgbClr val="8D8E8D"/>
                </a:solidFill>
                <a:latin typeface="VAG Rounded Std Light" pitchFamily="34" charset="0"/>
              </a:rPr>
              <a:t>Body Copy Small/Light Grey — J. Walter Thompson Worldwide, the world</a:t>
            </a:r>
            <a:r>
              <a:rPr lang="en-US" altLang="en-US" sz="1900" dirty="0">
                <a:solidFill>
                  <a:srgbClr val="8D8E8D"/>
                </a:solidFill>
                <a:latin typeface="VAG Rounded Std Light" pitchFamily="34" charset="0"/>
              </a:rPr>
              <a:t>’</a:t>
            </a:r>
            <a:r>
              <a:rPr lang="en-US" sz="1900" dirty="0">
                <a:solidFill>
                  <a:srgbClr val="8D8E8D"/>
                </a:solidFill>
                <a:latin typeface="VAG Rounded Std Light" pitchFamily="34" charset="0"/>
              </a:rPr>
              <a:t>s best-known marketing </a:t>
            </a:r>
          </a:p>
          <a:p>
            <a:pPr eaLnBrk="1" hangingPunct="1"/>
            <a:r>
              <a:rPr lang="en-US" sz="1900" dirty="0">
                <a:solidFill>
                  <a:srgbClr val="8D8E8D"/>
                </a:solidFill>
                <a:latin typeface="VAG Rounded Std Light" pitchFamily="34" charset="0"/>
              </a:rPr>
              <a:t>communications brand, has been making pioneering solutions that build enduring brands and </a:t>
            </a:r>
          </a:p>
          <a:p>
            <a:pPr eaLnBrk="1" hangingPunct="1"/>
            <a:r>
              <a:rPr lang="en-US" sz="1900" dirty="0">
                <a:solidFill>
                  <a:srgbClr val="8D8E8D"/>
                </a:solidFill>
                <a:latin typeface="VAG Rounded Std Light" pitchFamily="34" charset="0"/>
              </a:rPr>
              <a:t>business for more than 150 years.</a:t>
            </a:r>
          </a:p>
          <a:p>
            <a:pPr eaLnBrk="1" hangingPunct="1"/>
            <a:endParaRPr lang="en-US" sz="1900" dirty="0">
              <a:solidFill>
                <a:srgbClr val="8D8E8D"/>
              </a:solidFill>
              <a:latin typeface="VAG Rounded Std Light" pitchFamily="34" charset="0"/>
            </a:endParaRPr>
          </a:p>
          <a:p>
            <a:pPr eaLnBrk="1" hangingPunct="1"/>
            <a:r>
              <a:rPr lang="en-US" sz="1900" dirty="0">
                <a:solidFill>
                  <a:srgbClr val="8D8E8D"/>
                </a:solidFill>
                <a:latin typeface="VAG Rounded Std Light" pitchFamily="34" charset="0"/>
              </a:rPr>
              <a:t>Body Copy Small/Light Grey — J. Walter Thompson Worldwide, the world</a:t>
            </a:r>
            <a:r>
              <a:rPr lang="en-US" altLang="en-US" sz="1900" dirty="0">
                <a:solidFill>
                  <a:srgbClr val="8D8E8D"/>
                </a:solidFill>
                <a:latin typeface="VAG Rounded Std Light" pitchFamily="34" charset="0"/>
              </a:rPr>
              <a:t>’</a:t>
            </a:r>
            <a:r>
              <a:rPr lang="en-US" sz="1900" dirty="0">
                <a:solidFill>
                  <a:srgbClr val="8D8E8D"/>
                </a:solidFill>
                <a:latin typeface="VAG Rounded Std Light" pitchFamily="34" charset="0"/>
              </a:rPr>
              <a:t>s best-known marketing </a:t>
            </a:r>
          </a:p>
          <a:p>
            <a:pPr eaLnBrk="1" hangingPunct="1"/>
            <a:r>
              <a:rPr lang="en-US" sz="1900" dirty="0">
                <a:solidFill>
                  <a:srgbClr val="8D8E8D"/>
                </a:solidFill>
                <a:latin typeface="VAG Rounded Std Light" pitchFamily="34" charset="0"/>
              </a:rPr>
              <a:t>communications brand, has been making pioneering solutions that build enduring brands and </a:t>
            </a:r>
          </a:p>
          <a:p>
            <a:pPr eaLnBrk="1" hangingPunct="1"/>
            <a:r>
              <a:rPr lang="en-US" sz="1900" dirty="0">
                <a:solidFill>
                  <a:srgbClr val="8D8E8D"/>
                </a:solidFill>
                <a:latin typeface="VAG Rounded Std Light" pitchFamily="34" charset="0"/>
              </a:rPr>
              <a:t>business for more than 150 years.</a:t>
            </a:r>
          </a:p>
        </p:txBody>
      </p:sp>
      <p:sp>
        <p:nvSpPr>
          <p:cNvPr id="7"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8"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9" name="Slide Number Placeholder 5"/>
          <p:cNvSpPr>
            <a:spLocks noGrp="1"/>
          </p:cNvSpPr>
          <p:nvPr>
            <p:ph type="sldNum" sz="quarter" idx="4"/>
          </p:nvPr>
        </p:nvSpPr>
        <p:spPr>
          <a:xfrm>
            <a:off x="406400" y="6248404"/>
            <a:ext cx="508000" cy="365125"/>
          </a:xfrm>
          <a:prstGeom prst="rect">
            <a:avLst/>
          </a:prstGeom>
        </p:spPr>
        <p:txBody>
          <a:bodyPr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Tree>
    <p:extLst>
      <p:ext uri="{BB962C8B-B14F-4D97-AF65-F5344CB8AC3E}">
        <p14:creationId xmlns:p14="http://schemas.microsoft.com/office/powerpoint/2010/main" val="23228578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0" name="Title 1"/>
          <p:cNvSpPr>
            <a:spLocks noGrp="1"/>
          </p:cNvSpPr>
          <p:nvPr>
            <p:ph type="title"/>
          </p:nvPr>
        </p:nvSpPr>
        <p:spPr>
          <a:xfrm>
            <a:off x="406400" y="228600"/>
            <a:ext cx="8534400" cy="381000"/>
          </a:xfrm>
        </p:spPr>
        <p:txBody>
          <a:bodyPr/>
          <a:lstStyle/>
          <a:p>
            <a:r>
              <a:rPr lang="x-none"/>
              <a:t>Click to edit Master title style</a:t>
            </a:r>
            <a:endParaRPr lang="en-US"/>
          </a:p>
        </p:txBody>
      </p:sp>
      <p:sp>
        <p:nvSpPr>
          <p:cNvPr id="11"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2"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7" name="Footer Placeholder 4"/>
          <p:cNvSpPr txBox="1">
            <a:spLocks/>
          </p:cNvSpPr>
          <p:nvPr userDrawn="1"/>
        </p:nvSpPr>
        <p:spPr>
          <a:xfrm>
            <a:off x="0" y="6524313"/>
            <a:ext cx="4775200" cy="304799"/>
          </a:xfrm>
          <a:prstGeom prst="rect">
            <a:avLst/>
          </a:prstGeom>
        </p:spPr>
        <p:txBody>
          <a:bodyPr lIns="91436" tIns="45718" rIns="91436" bIns="45718" anchor="ctr"/>
          <a:lstStyle>
            <a:lvl1pPr algn="l">
              <a:defRPr sz="900" dirty="0" smtClean="0">
                <a:solidFill>
                  <a:schemeClr val="tx2"/>
                </a:solidFill>
                <a:latin typeface="VAG Rounded Std Thin" pitchFamily="34" charset="0"/>
              </a:defRPr>
            </a:lvl1pPr>
          </a:lstStyle>
          <a:p>
            <a:pPr marL="0" marR="0" lvl="0" indent="0" algn="l" defTabSz="1219110" rtl="0" eaLnBrk="0" fontAlgn="base" latinLnBrk="0" hangingPunct="0">
              <a:lnSpc>
                <a:spcPct val="100000"/>
              </a:lnSpc>
              <a:spcBef>
                <a:spcPct val="0"/>
              </a:spcBef>
              <a:spcAft>
                <a:spcPct val="0"/>
              </a:spcAft>
              <a:buClrTx/>
              <a:buSzTx/>
              <a:buFontTx/>
              <a:buNone/>
              <a:tabLst/>
              <a:defRPr/>
            </a:pPr>
            <a:r>
              <a:rPr kumimoji="0" lang="en-IN"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rPr>
              <a:t>Private &amp; Confidential </a:t>
            </a:r>
            <a:endParaRPr kumimoji="0" lang="en-US"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endParaRPr>
          </a:p>
        </p:txBody>
      </p:sp>
      <p:sp>
        <p:nvSpPr>
          <p:cNvPr id="8" name="Slide Number Placeholder 5"/>
          <p:cNvSpPr txBox="1">
            <a:spLocks/>
          </p:cNvSpPr>
          <p:nvPr userDrawn="1"/>
        </p:nvSpPr>
        <p:spPr>
          <a:xfrm>
            <a:off x="11480800" y="6477004"/>
            <a:ext cx="508000" cy="365125"/>
          </a:xfrm>
          <a:prstGeom prst="rect">
            <a:avLst/>
          </a:prstGeom>
        </p:spPr>
        <p:txBody>
          <a:bodyPr lIns="91436" tIns="45718" rIns="91436" bIns="45718" anchor="ctr"/>
          <a:lstStyle>
            <a:lvl1pPr algn="l">
              <a:defRPr sz="1000" smtClean="0">
                <a:solidFill>
                  <a:srgbClr val="898989"/>
                </a:solidFill>
                <a:latin typeface="VAG Rounded Std Thin" pitchFamily="34" charset="0"/>
              </a:defRPr>
            </a:lvl1pPr>
          </a:lstStyle>
          <a:p>
            <a:pPr marL="0" marR="0" lvl="0" indent="0" algn="l" defTabSz="1219110" rtl="0" eaLnBrk="0" fontAlgn="base" latinLnBrk="0" hangingPunct="0">
              <a:lnSpc>
                <a:spcPct val="100000"/>
              </a:lnSpc>
              <a:spcBef>
                <a:spcPct val="0"/>
              </a:spcBef>
              <a:spcAft>
                <a:spcPct val="0"/>
              </a:spcAft>
              <a:buClrTx/>
              <a:buSzTx/>
              <a:buFontTx/>
              <a:buNone/>
              <a:tabLst/>
              <a:defRPr/>
            </a:pPr>
            <a:fld id="{5B05A985-F82C-47CD-8035-E834922DBD0C}" type="slidenum">
              <a:rPr kumimoji="0" lang="en-US" sz="1300" b="0" i="0" u="none" strike="noStrike" kern="1200" cap="none" spc="0" normalizeH="0" baseline="0" noProof="0" smtClean="0">
                <a:ln>
                  <a:noFill/>
                </a:ln>
                <a:solidFill>
                  <a:srgbClr val="898989"/>
                </a:solidFill>
                <a:effectLst/>
                <a:uLnTx/>
                <a:uFillTx/>
                <a:latin typeface="VAG Rounded Std Thin" pitchFamily="34" charset="0"/>
                <a:ea typeface="MS PGothic" pitchFamily="34" charset="-128"/>
                <a:cs typeface="+mn-cs"/>
              </a:rPr>
              <a:pPr marL="0" marR="0" lvl="0" indent="0" algn="l" defTabSz="1219110" rtl="0" eaLnBrk="0" fontAlgn="base" latinLnBrk="0" hangingPunct="0">
                <a:lnSpc>
                  <a:spcPct val="100000"/>
                </a:lnSpc>
                <a:spcBef>
                  <a:spcPct val="0"/>
                </a:spcBef>
                <a:spcAft>
                  <a:spcPct val="0"/>
                </a:spcAft>
                <a:buClrTx/>
                <a:buSzTx/>
                <a:buFontTx/>
                <a:buNone/>
                <a:tabLst/>
                <a:defRPr/>
              </a:pPr>
              <a:t>‹#›</a:t>
            </a:fld>
            <a:endParaRPr kumimoji="0" lang="en-US" sz="1300" b="0" i="0" u="none" strike="noStrike" kern="1200" cap="none" spc="0" normalizeH="0" baseline="0" noProof="0" dirty="0">
              <a:ln>
                <a:noFill/>
              </a:ln>
              <a:solidFill>
                <a:srgbClr val="898989"/>
              </a:solidFill>
              <a:effectLst/>
              <a:uLnTx/>
              <a:uFillTx/>
              <a:latin typeface="VAG Rounded Std Thin" pitchFamily="34" charset="0"/>
              <a:ea typeface="MS PGothic" pitchFamily="34" charset="-128"/>
              <a:cs typeface="+mn-cs"/>
            </a:endParaRPr>
          </a:p>
        </p:txBody>
      </p:sp>
    </p:spTree>
    <p:extLst>
      <p:ext uri="{BB962C8B-B14F-4D97-AF65-F5344CB8AC3E}">
        <p14:creationId xmlns:p14="http://schemas.microsoft.com/office/powerpoint/2010/main" val="32399402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srcRect/>
          <a:stretch>
            <a:fillRect/>
          </a:stretch>
        </p:blipFill>
        <p:spPr bwMode="auto">
          <a:xfrm>
            <a:off x="0" y="0"/>
            <a:ext cx="12192000" cy="6858000"/>
          </a:xfrm>
          <a:prstGeom prst="rect">
            <a:avLst/>
          </a:prstGeom>
          <a:noFill/>
          <a:ln w="9525">
            <a:noFill/>
            <a:miter lim="800000"/>
            <a:headEnd/>
            <a:tailEnd/>
          </a:ln>
        </p:spPr>
      </p:pic>
      <p:sp>
        <p:nvSpPr>
          <p:cNvPr id="11" name="Date Placeholder 3"/>
          <p:cNvSpPr>
            <a:spLocks noGrp="1"/>
          </p:cNvSpPr>
          <p:nvPr>
            <p:ph type="dt" sz="half" idx="2"/>
          </p:nvPr>
        </p:nvSpPr>
        <p:spPr>
          <a:xfrm>
            <a:off x="3149600" y="6248404"/>
            <a:ext cx="1625600" cy="365125"/>
          </a:xfrm>
          <a:prstGeom prst="rect">
            <a:avLst/>
          </a:prstGeom>
        </p:spPr>
        <p:txBody>
          <a:bodyPr anchor="ctr"/>
          <a:lstStyle>
            <a:lvl1pPr>
              <a:defRPr sz="1500" smtClean="0">
                <a:solidFill>
                  <a:srgbClr val="898989"/>
                </a:solidFill>
              </a:defRPr>
            </a:lvl1pPr>
          </a:lstStyle>
          <a:p>
            <a:pPr>
              <a:defRPr/>
            </a:pPr>
            <a:endParaRPr lang="en-US" dirty="0"/>
          </a:p>
        </p:txBody>
      </p:sp>
      <p:sp>
        <p:nvSpPr>
          <p:cNvPr id="12" name="Footer Placeholder 4"/>
          <p:cNvSpPr>
            <a:spLocks noGrp="1"/>
          </p:cNvSpPr>
          <p:nvPr>
            <p:ph type="ftr" sz="quarter" idx="3"/>
          </p:nvPr>
        </p:nvSpPr>
        <p:spPr>
          <a:xfrm>
            <a:off x="914400" y="6248404"/>
            <a:ext cx="2235200" cy="365125"/>
          </a:xfrm>
          <a:prstGeom prst="rect">
            <a:avLst/>
          </a:prstGeom>
        </p:spPr>
        <p:txBody>
          <a:bodyPr anchor="ctr"/>
          <a:lstStyle>
            <a:lvl1pPr algn="ctr">
              <a:defRPr sz="1500" dirty="0" smtClean="0">
                <a:solidFill>
                  <a:srgbClr val="898989"/>
                </a:solidFill>
              </a:defRPr>
            </a:lvl1pPr>
          </a:lstStyle>
          <a:p>
            <a:pPr>
              <a:defRPr/>
            </a:pPr>
            <a:endParaRPr lang="en-US"/>
          </a:p>
        </p:txBody>
      </p:sp>
      <p:sp>
        <p:nvSpPr>
          <p:cNvPr id="6" name="Footer Placeholder 4"/>
          <p:cNvSpPr txBox="1">
            <a:spLocks/>
          </p:cNvSpPr>
          <p:nvPr userDrawn="1"/>
        </p:nvSpPr>
        <p:spPr>
          <a:xfrm>
            <a:off x="0" y="6524313"/>
            <a:ext cx="4775200" cy="304799"/>
          </a:xfrm>
          <a:prstGeom prst="rect">
            <a:avLst/>
          </a:prstGeom>
        </p:spPr>
        <p:txBody>
          <a:bodyPr lIns="91436" tIns="45718" rIns="91436" bIns="45718" anchor="ctr"/>
          <a:lstStyle>
            <a:lvl1pPr algn="l">
              <a:defRPr sz="900" dirty="0" smtClean="0">
                <a:solidFill>
                  <a:schemeClr val="tx2"/>
                </a:solidFill>
                <a:latin typeface="VAG Rounded Std Thin" pitchFamily="34" charset="0"/>
              </a:defRPr>
            </a:lvl1pPr>
          </a:lstStyle>
          <a:p>
            <a:pPr marL="0" marR="0" lvl="0" indent="0" algn="l" defTabSz="1219110" rtl="0" eaLnBrk="0" fontAlgn="base" latinLnBrk="0" hangingPunct="0">
              <a:lnSpc>
                <a:spcPct val="100000"/>
              </a:lnSpc>
              <a:spcBef>
                <a:spcPct val="0"/>
              </a:spcBef>
              <a:spcAft>
                <a:spcPct val="0"/>
              </a:spcAft>
              <a:buClrTx/>
              <a:buSzTx/>
              <a:buFontTx/>
              <a:buNone/>
              <a:tabLst/>
              <a:defRPr/>
            </a:pPr>
            <a:r>
              <a:rPr kumimoji="0" lang="en-IN"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rPr>
              <a:t>Private &amp; Confidential </a:t>
            </a:r>
            <a:endParaRPr kumimoji="0" lang="en-US"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endParaRPr>
          </a:p>
        </p:txBody>
      </p:sp>
      <p:sp>
        <p:nvSpPr>
          <p:cNvPr id="8" name="Slide Number Placeholder 5"/>
          <p:cNvSpPr txBox="1">
            <a:spLocks/>
          </p:cNvSpPr>
          <p:nvPr userDrawn="1"/>
        </p:nvSpPr>
        <p:spPr>
          <a:xfrm>
            <a:off x="11480800" y="6477004"/>
            <a:ext cx="508000" cy="365125"/>
          </a:xfrm>
          <a:prstGeom prst="rect">
            <a:avLst/>
          </a:prstGeom>
        </p:spPr>
        <p:txBody>
          <a:bodyPr lIns="91436" tIns="45718" rIns="91436" bIns="45718" anchor="ctr"/>
          <a:lstStyle>
            <a:lvl1pPr algn="l">
              <a:defRPr sz="1000" smtClean="0">
                <a:solidFill>
                  <a:srgbClr val="898989"/>
                </a:solidFill>
                <a:latin typeface="VAG Rounded Std Thin" pitchFamily="34" charset="0"/>
              </a:defRPr>
            </a:lvl1pPr>
          </a:lstStyle>
          <a:p>
            <a:pPr marL="0" marR="0" lvl="0" indent="0" algn="l" defTabSz="1219110" rtl="0" eaLnBrk="0" fontAlgn="base" latinLnBrk="0" hangingPunct="0">
              <a:lnSpc>
                <a:spcPct val="100000"/>
              </a:lnSpc>
              <a:spcBef>
                <a:spcPct val="0"/>
              </a:spcBef>
              <a:spcAft>
                <a:spcPct val="0"/>
              </a:spcAft>
              <a:buClrTx/>
              <a:buSzTx/>
              <a:buFontTx/>
              <a:buNone/>
              <a:tabLst/>
              <a:defRPr/>
            </a:pPr>
            <a:fld id="{5B05A985-F82C-47CD-8035-E834922DBD0C}" type="slidenum">
              <a:rPr kumimoji="0" lang="en-US" sz="1300" b="0" i="0" u="none" strike="noStrike" kern="1200" cap="none" spc="0" normalizeH="0" baseline="0" noProof="0" smtClean="0">
                <a:ln>
                  <a:noFill/>
                </a:ln>
                <a:solidFill>
                  <a:srgbClr val="898989"/>
                </a:solidFill>
                <a:effectLst/>
                <a:uLnTx/>
                <a:uFillTx/>
                <a:latin typeface="VAG Rounded Std Thin" pitchFamily="34" charset="0"/>
                <a:ea typeface="MS PGothic" pitchFamily="34" charset="-128"/>
                <a:cs typeface="+mn-cs"/>
              </a:rPr>
              <a:pPr marL="0" marR="0" lvl="0" indent="0" algn="l" defTabSz="1219110" rtl="0" eaLnBrk="0" fontAlgn="base" latinLnBrk="0" hangingPunct="0">
                <a:lnSpc>
                  <a:spcPct val="100000"/>
                </a:lnSpc>
                <a:spcBef>
                  <a:spcPct val="0"/>
                </a:spcBef>
                <a:spcAft>
                  <a:spcPct val="0"/>
                </a:spcAft>
                <a:buClrTx/>
                <a:buSzTx/>
                <a:buFontTx/>
                <a:buNone/>
                <a:tabLst/>
                <a:defRPr/>
              </a:pPr>
              <a:t>‹#›</a:t>
            </a:fld>
            <a:endParaRPr kumimoji="0" lang="en-US" sz="1300" b="0" i="0" u="none" strike="noStrike" kern="1200" cap="none" spc="0" normalizeH="0" baseline="0" noProof="0" dirty="0">
              <a:ln>
                <a:noFill/>
              </a:ln>
              <a:solidFill>
                <a:srgbClr val="898989"/>
              </a:solidFill>
              <a:effectLst/>
              <a:uLnTx/>
              <a:uFillTx/>
              <a:latin typeface="VAG Rounded Std Thin" pitchFamily="34" charset="0"/>
              <a:ea typeface="MS PGothic" pitchFamily="34" charset="-128"/>
              <a:cs typeface="+mn-cs"/>
            </a:endParaRPr>
          </a:p>
        </p:txBody>
      </p:sp>
    </p:spTree>
    <p:extLst>
      <p:ext uri="{BB962C8B-B14F-4D97-AF65-F5344CB8AC3E}">
        <p14:creationId xmlns:p14="http://schemas.microsoft.com/office/powerpoint/2010/main" val="42188896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55" indent="0" algn="ctr">
              <a:buNone/>
              <a:defRPr>
                <a:solidFill>
                  <a:schemeClr val="tx1">
                    <a:tint val="75000"/>
                  </a:schemeClr>
                </a:solidFill>
              </a:defRPr>
            </a:lvl2pPr>
            <a:lvl3pPr marL="1219110" indent="0" algn="ctr">
              <a:buNone/>
              <a:defRPr>
                <a:solidFill>
                  <a:schemeClr val="tx1">
                    <a:tint val="75000"/>
                  </a:schemeClr>
                </a:solidFill>
              </a:defRPr>
            </a:lvl3pPr>
            <a:lvl4pPr marL="1828664" indent="0" algn="ctr">
              <a:buNone/>
              <a:defRPr>
                <a:solidFill>
                  <a:schemeClr val="tx1">
                    <a:tint val="75000"/>
                  </a:schemeClr>
                </a:solidFill>
              </a:defRPr>
            </a:lvl4pPr>
            <a:lvl5pPr marL="2438218" indent="0" algn="ctr">
              <a:buNone/>
              <a:defRPr>
                <a:solidFill>
                  <a:schemeClr val="tx1">
                    <a:tint val="75000"/>
                  </a:schemeClr>
                </a:solidFill>
              </a:defRPr>
            </a:lvl5pPr>
            <a:lvl6pPr marL="3047772" indent="0" algn="ctr">
              <a:buNone/>
              <a:defRPr>
                <a:solidFill>
                  <a:schemeClr val="tx1">
                    <a:tint val="75000"/>
                  </a:schemeClr>
                </a:solidFill>
              </a:defRPr>
            </a:lvl6pPr>
            <a:lvl7pPr marL="3657327" indent="0" algn="ctr">
              <a:buNone/>
              <a:defRPr>
                <a:solidFill>
                  <a:schemeClr val="tx1">
                    <a:tint val="75000"/>
                  </a:schemeClr>
                </a:solidFill>
              </a:defRPr>
            </a:lvl7pPr>
            <a:lvl8pPr marL="4266880" indent="0" algn="ctr">
              <a:buNone/>
              <a:defRPr>
                <a:solidFill>
                  <a:schemeClr val="tx1">
                    <a:tint val="75000"/>
                  </a:schemeClr>
                </a:solidFill>
              </a:defRPr>
            </a:lvl8pPr>
            <a:lvl9pPr marL="487643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CD3F19-2C3F-4F6B-8D3F-85893745052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29797-1D0E-4D11-951E-3778F272B950}" type="slidenum">
              <a:rPr lang="en-US" smtClean="0"/>
              <a:pPr/>
              <a:t>‹#›</a:t>
            </a:fld>
            <a:endParaRPr lang="en-US"/>
          </a:p>
        </p:txBody>
      </p:sp>
    </p:spTree>
    <p:extLst>
      <p:ext uri="{BB962C8B-B14F-4D97-AF65-F5344CB8AC3E}">
        <p14:creationId xmlns:p14="http://schemas.microsoft.com/office/powerpoint/2010/main" val="3926846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34B90-74A9-41BE-866D-5BFAB14122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A2B230D-1574-424C-A981-42111ECDD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C5606E-6AFA-440A-AB9D-62A7AD9565B1}"/>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9E507B6B-6137-45E5-9816-D541F2C9C7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45A0B0-1F22-4C0F-A400-E0F32D502C5D}"/>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206692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99708-EC8B-49D9-A54C-870C6914A76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FB88FB1-C728-4B50-8DA2-91EA3F909C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6D6CDDF-4E2E-489F-A37A-54DD57439D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E87331D-C182-4355-9D8C-722E77ED2706}"/>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6" name="Footer Placeholder 5">
            <a:extLst>
              <a:ext uri="{FF2B5EF4-FFF2-40B4-BE49-F238E27FC236}">
                <a16:creationId xmlns:a16="http://schemas.microsoft.com/office/drawing/2014/main" id="{95A8A65F-58C7-423B-AD5C-2FDD0EA426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6D5BF58-C2F7-4E19-8AA3-9DA43221628F}"/>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4836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4D0C-C8F5-44DF-853D-6CAFE29508E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E82ED51-A4CA-4AC1-93D1-AADE7DFE20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038EC2-7679-4F90-B016-8DB7493338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AF8D940-7A46-46FC-A5FA-90E92532FF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35AFBD-B5BA-4096-9072-D74D1E4D78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1901B1F-7A7B-4F84-AACC-BED61492712C}"/>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8" name="Footer Placeholder 7">
            <a:extLst>
              <a:ext uri="{FF2B5EF4-FFF2-40B4-BE49-F238E27FC236}">
                <a16:creationId xmlns:a16="http://schemas.microsoft.com/office/drawing/2014/main" id="{CE38D538-5730-45E5-8D9A-077F59F49AB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1B927B1-BE10-464E-B4BC-B0B51111BF4B}"/>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296327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6397-1FAB-4508-B0F3-4CBA92C0BAC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EE360F9-FF5B-4D29-AF8B-27B172B37721}"/>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4" name="Footer Placeholder 3">
            <a:extLst>
              <a:ext uri="{FF2B5EF4-FFF2-40B4-BE49-F238E27FC236}">
                <a16:creationId xmlns:a16="http://schemas.microsoft.com/office/drawing/2014/main" id="{26189890-66E2-4817-A681-0365CC60F0F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0BFE4B1-97F6-454C-81EC-B35D9CA24104}"/>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13516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599AD-6323-41C3-B30D-0BEFEB8926D8}"/>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3" name="Footer Placeholder 2">
            <a:extLst>
              <a:ext uri="{FF2B5EF4-FFF2-40B4-BE49-F238E27FC236}">
                <a16:creationId xmlns:a16="http://schemas.microsoft.com/office/drawing/2014/main" id="{EDE81C89-68A5-459E-8A98-A7C4C6A126F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2DCB597-61C1-47DD-A663-8258BCE25877}"/>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159983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2D31E-DBE3-481D-B3B9-F1D7B99FDB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892AF54-A183-4885-842F-78277864A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A1EB18A-0026-44BF-AF13-6AF847602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E13825-9BA1-4264-AC1B-D7A1E378B65C}"/>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6" name="Footer Placeholder 5">
            <a:extLst>
              <a:ext uri="{FF2B5EF4-FFF2-40B4-BE49-F238E27FC236}">
                <a16:creationId xmlns:a16="http://schemas.microsoft.com/office/drawing/2014/main" id="{E3253477-CF94-4E85-B795-3E6D65E98D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A6D93C6-4170-4F9B-93FE-0F73D974535E}"/>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257138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999B6-EC21-46C1-9625-8D66FC654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B2D220F-5C53-4E66-8E19-A9213C96B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CC783C4-8EB2-4287-A01E-9A88802EB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05A16-97AF-4FCE-B879-8B7C696CF57F}"/>
              </a:ext>
            </a:extLst>
          </p:cNvPr>
          <p:cNvSpPr>
            <a:spLocks noGrp="1"/>
          </p:cNvSpPr>
          <p:nvPr>
            <p:ph type="dt" sz="half" idx="10"/>
          </p:nvPr>
        </p:nvSpPr>
        <p:spPr/>
        <p:txBody>
          <a:bodyPr/>
          <a:lstStyle/>
          <a:p>
            <a:fld id="{53B7CC7D-056F-4428-9149-3EFBF5E71122}" type="datetimeFigureOut">
              <a:rPr lang="en-IN" smtClean="0"/>
              <a:t>20-01-2025</a:t>
            </a:fld>
            <a:endParaRPr lang="en-IN"/>
          </a:p>
        </p:txBody>
      </p:sp>
      <p:sp>
        <p:nvSpPr>
          <p:cNvPr id="6" name="Footer Placeholder 5">
            <a:extLst>
              <a:ext uri="{FF2B5EF4-FFF2-40B4-BE49-F238E27FC236}">
                <a16:creationId xmlns:a16="http://schemas.microsoft.com/office/drawing/2014/main" id="{D066D1AD-313F-465D-AFCD-898D79B95E0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3F52926-7317-40C1-8A98-8A47109DB07C}"/>
              </a:ext>
            </a:extLst>
          </p:cNvPr>
          <p:cNvSpPr>
            <a:spLocks noGrp="1"/>
          </p:cNvSpPr>
          <p:nvPr>
            <p:ph type="sldNum" sz="quarter" idx="12"/>
          </p:nvPr>
        </p:nvSpPr>
        <p:spPr/>
        <p:txBody>
          <a:bodyPr/>
          <a:lstStyle/>
          <a:p>
            <a:fld id="{ADECE12F-D1D8-4899-B168-29C357B87601}" type="slidenum">
              <a:rPr lang="en-IN" smtClean="0"/>
              <a:t>‹#›</a:t>
            </a:fld>
            <a:endParaRPr lang="en-IN"/>
          </a:p>
        </p:txBody>
      </p:sp>
    </p:spTree>
    <p:extLst>
      <p:ext uri="{BB962C8B-B14F-4D97-AF65-F5344CB8AC3E}">
        <p14:creationId xmlns:p14="http://schemas.microsoft.com/office/powerpoint/2010/main" val="48533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F792C-423F-4E4D-A795-214DC0B42D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EDF6BC5-D745-408D-960A-A5EAEE588A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08E8B5-7D11-4E88-AF11-4C5766418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7CC7D-056F-4428-9149-3EFBF5E71122}" type="datetimeFigureOut">
              <a:rPr lang="en-IN" smtClean="0"/>
              <a:t>20-01-2025</a:t>
            </a:fld>
            <a:endParaRPr lang="en-IN"/>
          </a:p>
        </p:txBody>
      </p:sp>
      <p:sp>
        <p:nvSpPr>
          <p:cNvPr id="5" name="Footer Placeholder 4">
            <a:extLst>
              <a:ext uri="{FF2B5EF4-FFF2-40B4-BE49-F238E27FC236}">
                <a16:creationId xmlns:a16="http://schemas.microsoft.com/office/drawing/2014/main" id="{30C88198-CA12-4B0A-B300-195F7E0ECE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463A59F-EB6F-4DBB-8A31-21D0383347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CE12F-D1D8-4899-B168-29C357B87601}" type="slidenum">
              <a:rPr lang="en-IN" smtClean="0"/>
              <a:t>‹#›</a:t>
            </a:fld>
            <a:endParaRPr lang="en-IN"/>
          </a:p>
        </p:txBody>
      </p:sp>
    </p:spTree>
    <p:extLst>
      <p:ext uri="{BB962C8B-B14F-4D97-AF65-F5344CB8AC3E}">
        <p14:creationId xmlns:p14="http://schemas.microsoft.com/office/powerpoint/2010/main" val="1647256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06400" y="228600"/>
            <a:ext cx="8534400" cy="381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06400" y="838200"/>
            <a:ext cx="11277600" cy="51816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Date Placeholder 3"/>
          <p:cNvSpPr>
            <a:spLocks noGrp="1"/>
          </p:cNvSpPr>
          <p:nvPr>
            <p:ph type="dt" sz="half" idx="2"/>
          </p:nvPr>
        </p:nvSpPr>
        <p:spPr>
          <a:xfrm>
            <a:off x="3149600" y="6248404"/>
            <a:ext cx="1625600" cy="365125"/>
          </a:xfrm>
          <a:prstGeom prst="rect">
            <a:avLst/>
          </a:prstGeom>
        </p:spPr>
        <p:txBody>
          <a:bodyPr lIns="91436" tIns="45718" rIns="91436" bIns="45718" anchor="ctr"/>
          <a:lstStyle>
            <a:lvl1pPr>
              <a:defRPr sz="1500" smtClean="0">
                <a:solidFill>
                  <a:srgbClr val="898989"/>
                </a:solidFill>
              </a:defRPr>
            </a:lvl1pPr>
          </a:lstStyle>
          <a:p>
            <a:pPr>
              <a:defRPr/>
            </a:pPr>
            <a:endParaRPr lang="en-US" dirty="0"/>
          </a:p>
        </p:txBody>
      </p:sp>
      <p:sp>
        <p:nvSpPr>
          <p:cNvPr id="9" name="Footer Placeholder 4"/>
          <p:cNvSpPr>
            <a:spLocks noGrp="1"/>
          </p:cNvSpPr>
          <p:nvPr>
            <p:ph type="ftr" sz="quarter" idx="3"/>
          </p:nvPr>
        </p:nvSpPr>
        <p:spPr>
          <a:xfrm>
            <a:off x="914400" y="6248404"/>
            <a:ext cx="2235200" cy="365125"/>
          </a:xfrm>
          <a:prstGeom prst="rect">
            <a:avLst/>
          </a:prstGeom>
        </p:spPr>
        <p:txBody>
          <a:bodyPr lIns="91436" tIns="45718" rIns="91436" bIns="45718" anchor="ctr"/>
          <a:lstStyle>
            <a:lvl1pPr algn="ctr">
              <a:defRPr sz="1500" dirty="0" smtClean="0">
                <a:solidFill>
                  <a:srgbClr val="898989"/>
                </a:solidFill>
              </a:defRPr>
            </a:lvl1pPr>
          </a:lstStyle>
          <a:p>
            <a:pPr>
              <a:defRPr/>
            </a:pPr>
            <a:endParaRPr lang="en-US"/>
          </a:p>
        </p:txBody>
      </p:sp>
      <p:sp>
        <p:nvSpPr>
          <p:cNvPr id="10" name="Slide Number Placeholder 5"/>
          <p:cNvSpPr>
            <a:spLocks noGrp="1"/>
          </p:cNvSpPr>
          <p:nvPr>
            <p:ph type="sldNum" sz="quarter" idx="4"/>
          </p:nvPr>
        </p:nvSpPr>
        <p:spPr>
          <a:xfrm>
            <a:off x="9550400" y="6248404"/>
            <a:ext cx="508000" cy="365125"/>
          </a:xfrm>
          <a:prstGeom prst="rect">
            <a:avLst/>
          </a:prstGeom>
        </p:spPr>
        <p:txBody>
          <a:bodyPr lIns="91436" tIns="45718" rIns="91436" bIns="45718" anchor="ctr"/>
          <a:lstStyle>
            <a:lvl1pPr algn="l">
              <a:defRPr sz="1500" smtClean="0">
                <a:solidFill>
                  <a:srgbClr val="898989"/>
                </a:solidFill>
              </a:defRPr>
            </a:lvl1pPr>
          </a:lstStyle>
          <a:p>
            <a:pPr>
              <a:defRPr/>
            </a:pPr>
            <a:fld id="{5B05A985-F82C-47CD-8035-E834922DBD0C}" type="slidenum">
              <a:rPr lang="en-US" smtClean="0"/>
              <a:pPr>
                <a:defRPr/>
              </a:pPr>
              <a:t>‹#›</a:t>
            </a:fld>
            <a:endParaRPr lang="en-US"/>
          </a:p>
        </p:txBody>
      </p:sp>
      <p:sp>
        <p:nvSpPr>
          <p:cNvPr id="7" name="Footer Placeholder 4"/>
          <p:cNvSpPr txBox="1">
            <a:spLocks/>
          </p:cNvSpPr>
          <p:nvPr/>
        </p:nvSpPr>
        <p:spPr>
          <a:xfrm>
            <a:off x="0" y="6524313"/>
            <a:ext cx="4775200" cy="304799"/>
          </a:xfrm>
          <a:prstGeom prst="rect">
            <a:avLst/>
          </a:prstGeom>
        </p:spPr>
        <p:txBody>
          <a:bodyPr lIns="91436" tIns="45718" rIns="91436" bIns="45718"/>
          <a:lstStyle>
            <a:lvl1pPr algn="l">
              <a:defRPr sz="900" dirty="0" smtClean="0">
                <a:solidFill>
                  <a:schemeClr val="tx2"/>
                </a:solidFill>
                <a:latin typeface="VAG Rounded Std Thin" pitchFamily="34" charset="0"/>
              </a:defRPr>
            </a:lvl1pPr>
          </a:lstStyle>
          <a:p>
            <a:pPr marL="0" marR="0" lvl="0" indent="0" algn="l" defTabSz="1219110" rtl="0" eaLnBrk="0" fontAlgn="base" latinLnBrk="0" hangingPunct="0">
              <a:lnSpc>
                <a:spcPct val="100000"/>
              </a:lnSpc>
              <a:spcBef>
                <a:spcPct val="0"/>
              </a:spcBef>
              <a:spcAft>
                <a:spcPct val="0"/>
              </a:spcAft>
              <a:buClrTx/>
              <a:buSzTx/>
              <a:buFontTx/>
              <a:buNone/>
              <a:tabLst/>
              <a:defRPr/>
            </a:pPr>
            <a:r>
              <a:rPr kumimoji="0" lang="en-IN"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rPr>
              <a:t>Private &amp; Confidential </a:t>
            </a:r>
            <a:endParaRPr kumimoji="0" lang="en-US" sz="1200" b="0" i="0" u="none" strike="noStrike" kern="1200" cap="none" spc="0" normalizeH="0" baseline="0" noProof="0" dirty="0">
              <a:ln>
                <a:noFill/>
              </a:ln>
              <a:solidFill>
                <a:schemeClr val="tx2"/>
              </a:solidFill>
              <a:effectLst/>
              <a:uLnTx/>
              <a:uFillTx/>
              <a:latin typeface="VAG Rounded Std Thin" pitchFamily="34" charset="0"/>
              <a:ea typeface="MS PGothic" pitchFamily="34" charset="-128"/>
              <a:cs typeface="+mn-cs"/>
            </a:endParaRPr>
          </a:p>
        </p:txBody>
      </p:sp>
    </p:spTree>
    <p:extLst>
      <p:ext uri="{BB962C8B-B14F-4D97-AF65-F5344CB8AC3E}">
        <p14:creationId xmlns:p14="http://schemas.microsoft.com/office/powerpoint/2010/main" val="3457787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ransition>
    <p:fade/>
  </p:transition>
  <p:hf hdr="0" ftr="0" dt="0"/>
  <p:txStyles>
    <p:titleStyle>
      <a:lvl1pPr algn="l" defTabSz="609555" rtl="0" eaLnBrk="1" fontAlgn="base" hangingPunct="1">
        <a:spcBef>
          <a:spcPct val="0"/>
        </a:spcBef>
        <a:spcAft>
          <a:spcPct val="0"/>
        </a:spcAft>
        <a:defRPr sz="2700" b="1" kern="1200">
          <a:solidFill>
            <a:schemeClr val="tx2"/>
          </a:solidFill>
          <a:latin typeface="VAG Rounded Std Light" pitchFamily="34" charset="0"/>
          <a:ea typeface="MS PGothic" pitchFamily="34" charset="-128"/>
          <a:cs typeface="VAG Rounded Std Light" pitchFamily="34" charset="0"/>
        </a:defRPr>
      </a:lvl1pPr>
      <a:lvl2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2pPr>
      <a:lvl3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3pPr>
      <a:lvl4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4pPr>
      <a:lvl5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5pPr>
      <a:lvl6pPr marL="609555"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9pPr>
    </p:titleStyle>
    <p:bodyStyle>
      <a:lvl1pPr marL="457167" indent="-457167" algn="l" defTabSz="609555" rtl="0" eaLnBrk="1" fontAlgn="base" hangingPunct="1">
        <a:spcBef>
          <a:spcPct val="20000"/>
        </a:spcBef>
        <a:spcAft>
          <a:spcPct val="0"/>
        </a:spcAft>
        <a:buFont typeface="Arial" pitchFamily="34" charset="0"/>
        <a:buChar char="•"/>
        <a:defRPr sz="3200" kern="1200">
          <a:solidFill>
            <a:schemeClr val="tx2"/>
          </a:solidFill>
          <a:latin typeface="VAG Rounded Std Light" pitchFamily="34" charset="0"/>
          <a:ea typeface="MS PGothic" pitchFamily="34" charset="-128"/>
          <a:cs typeface="VAG Rounded Std Light" pitchFamily="34" charset="0"/>
        </a:defRPr>
      </a:lvl1pPr>
      <a:lvl2pPr marL="990526" indent="-380972" algn="l" defTabSz="609555" rtl="0" eaLnBrk="1" fontAlgn="base" hangingPunct="1">
        <a:spcBef>
          <a:spcPct val="20000"/>
        </a:spcBef>
        <a:spcAft>
          <a:spcPct val="0"/>
        </a:spcAft>
        <a:buFont typeface="Arial" pitchFamily="34" charset="0"/>
        <a:buChar char="•"/>
        <a:defRPr sz="2700" kern="1200">
          <a:solidFill>
            <a:schemeClr val="tx2"/>
          </a:solidFill>
          <a:latin typeface="VAG Rounded Std Light" pitchFamily="34" charset="0"/>
          <a:ea typeface="MS PGothic" pitchFamily="34" charset="-128"/>
          <a:cs typeface="+mn-cs"/>
        </a:defRPr>
      </a:lvl2pPr>
      <a:lvl3pPr marL="1523887" indent="-304776" algn="l" defTabSz="609555" rtl="0" eaLnBrk="1" fontAlgn="base" hangingPunct="1">
        <a:spcBef>
          <a:spcPct val="20000"/>
        </a:spcBef>
        <a:spcAft>
          <a:spcPct val="0"/>
        </a:spcAft>
        <a:buFont typeface="Calibri" pitchFamily="34" charset="0"/>
        <a:buChar char="»"/>
        <a:defRPr kern="1200">
          <a:solidFill>
            <a:schemeClr val="tx2"/>
          </a:solidFill>
          <a:latin typeface="VAG Rounded Std Light" pitchFamily="34" charset="0"/>
          <a:ea typeface="MS PGothic" pitchFamily="34" charset="-128"/>
          <a:cs typeface="+mn-cs"/>
        </a:defRPr>
      </a:lvl3pPr>
      <a:lvl4pPr marL="2133440" indent="-304776" algn="l" defTabSz="609555" rtl="0" eaLnBrk="1" fontAlgn="base" hangingPunct="1">
        <a:spcBef>
          <a:spcPct val="20000"/>
        </a:spcBef>
        <a:spcAft>
          <a:spcPct val="0"/>
        </a:spcAft>
        <a:buFont typeface="Calibri" pitchFamily="34" charset="0"/>
        <a:buChar char="›"/>
        <a:defRPr sz="2100" kern="1200">
          <a:solidFill>
            <a:schemeClr val="tx2"/>
          </a:solidFill>
          <a:latin typeface="VAG Rounded Std Light" pitchFamily="34" charset="0"/>
          <a:ea typeface="MS PGothic" pitchFamily="34" charset="-128"/>
          <a:cs typeface="+mn-cs"/>
        </a:defRPr>
      </a:lvl4pPr>
      <a:lvl5pPr marL="2742994" indent="-304776" algn="l" defTabSz="609555" rtl="0" eaLnBrk="1" fontAlgn="base" hangingPunct="1">
        <a:spcBef>
          <a:spcPct val="20000"/>
        </a:spcBef>
        <a:spcAft>
          <a:spcPct val="0"/>
        </a:spcAft>
        <a:buFont typeface="Arial" pitchFamily="34" charset="0"/>
        <a:buChar char="»"/>
        <a:defRPr sz="2700" kern="1200">
          <a:solidFill>
            <a:schemeClr val="tx1"/>
          </a:solidFill>
          <a:latin typeface="+mn-lt"/>
          <a:ea typeface="MS PGothic" pitchFamily="34" charset="-128"/>
          <a:cs typeface="+mn-cs"/>
        </a:defRPr>
      </a:lvl5pPr>
      <a:lvl6pPr marL="3352548" indent="-304776" algn="l" defTabSz="609555" rtl="0" eaLnBrk="1" latinLnBrk="0" hangingPunct="1">
        <a:spcBef>
          <a:spcPct val="20000"/>
        </a:spcBef>
        <a:buFont typeface="Arial"/>
        <a:buChar char="•"/>
        <a:defRPr sz="2700"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700"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700"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176A02-C804-45E4-892E-4BD7E7248C5A}"/>
              </a:ext>
            </a:extLst>
          </p:cNvPr>
          <p:cNvSpPr>
            <a:spLocks noGrp="1"/>
          </p:cNvSpPr>
          <p:nvPr>
            <p:ph type="body" idx="1"/>
          </p:nvPr>
        </p:nvSpPr>
        <p:spPr>
          <a:xfrm>
            <a:off x="3334043" y="4121833"/>
            <a:ext cx="8553157" cy="1041005"/>
          </a:xfrm>
        </p:spPr>
        <p:txBody>
          <a:bodyPr/>
          <a:lstStyle/>
          <a:p>
            <a:r>
              <a:rPr lang="en-US" sz="2800" dirty="0">
                <a:solidFill>
                  <a:schemeClr val="tx2"/>
                </a:solidFill>
              </a:rPr>
              <a:t>Reliance Nippon Life Group Jan Suraksha </a:t>
            </a:r>
            <a:r>
              <a:rPr lang="en-US" sz="2800" dirty="0" err="1">
                <a:solidFill>
                  <a:schemeClr val="tx2"/>
                </a:solidFill>
              </a:rPr>
              <a:t>Kavach</a:t>
            </a:r>
            <a:r>
              <a:rPr lang="en-US" sz="2800" dirty="0">
                <a:solidFill>
                  <a:schemeClr val="tx2"/>
                </a:solidFill>
              </a:rPr>
              <a:t>  Plan </a:t>
            </a:r>
            <a:r>
              <a:rPr lang="en-US" sz="2000" dirty="0">
                <a:solidFill>
                  <a:schemeClr val="tx2"/>
                </a:solidFill>
              </a:rPr>
              <a:t>(A Non-Linked, Non-Participating, Group Life Pure Risk Micro Insurance Plan)</a:t>
            </a:r>
            <a:endParaRPr lang="en-IN" sz="2000" dirty="0">
              <a:solidFill>
                <a:schemeClr val="tx2"/>
              </a:solidFill>
            </a:endParaRPr>
          </a:p>
        </p:txBody>
      </p:sp>
      <p:sp>
        <p:nvSpPr>
          <p:cNvPr id="5" name="Text Placeholder 2">
            <a:extLst>
              <a:ext uri="{FF2B5EF4-FFF2-40B4-BE49-F238E27FC236}">
                <a16:creationId xmlns:a16="http://schemas.microsoft.com/office/drawing/2014/main" id="{4677C16A-ED2F-4B2B-B964-1F6C63763ABF}"/>
              </a:ext>
            </a:extLst>
          </p:cNvPr>
          <p:cNvSpPr txBox="1">
            <a:spLocks/>
          </p:cNvSpPr>
          <p:nvPr/>
        </p:nvSpPr>
        <p:spPr bwMode="auto">
          <a:xfrm>
            <a:off x="3376246" y="5120638"/>
            <a:ext cx="8510954" cy="4572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lvl1pPr marL="0" indent="0" algn="l" defTabSz="609555" rtl="0" eaLnBrk="1" fontAlgn="base" hangingPunct="1">
              <a:spcBef>
                <a:spcPct val="20000"/>
              </a:spcBef>
              <a:spcAft>
                <a:spcPct val="0"/>
              </a:spcAft>
              <a:buFont typeface="Arial" pitchFamily="34" charset="0"/>
              <a:buNone/>
              <a:defRPr sz="2400" kern="1200">
                <a:solidFill>
                  <a:srgbClr val="F9A51A"/>
                </a:solidFill>
                <a:latin typeface="VAG Rounded Std Light" pitchFamily="34" charset="0"/>
                <a:ea typeface="MS PGothic" pitchFamily="34" charset="-128"/>
                <a:cs typeface="VAG Rounded Std Light" pitchFamily="34" charset="0"/>
              </a:defRPr>
            </a:lvl1pPr>
            <a:lvl2pPr marL="609555" indent="0" algn="l" defTabSz="609555" rtl="0" eaLnBrk="1" fontAlgn="base" hangingPunct="1">
              <a:spcBef>
                <a:spcPct val="20000"/>
              </a:spcBef>
              <a:spcAft>
                <a:spcPct val="0"/>
              </a:spcAft>
              <a:buFont typeface="Arial" pitchFamily="34" charset="0"/>
              <a:buNone/>
              <a:defRPr sz="2400" kern="1200">
                <a:solidFill>
                  <a:schemeClr val="tx1">
                    <a:tint val="75000"/>
                  </a:schemeClr>
                </a:solidFill>
                <a:latin typeface="VAG Rounded Std Light" pitchFamily="34" charset="0"/>
                <a:ea typeface="MS PGothic" pitchFamily="34" charset="-128"/>
                <a:cs typeface="+mn-cs"/>
              </a:defRPr>
            </a:lvl2pPr>
            <a:lvl3pPr marL="1219110" indent="0" algn="l" defTabSz="609555" rtl="0" eaLnBrk="1" fontAlgn="base" hangingPunct="1">
              <a:spcBef>
                <a:spcPct val="20000"/>
              </a:spcBef>
              <a:spcAft>
                <a:spcPct val="0"/>
              </a:spcAft>
              <a:buFont typeface="Calibri" pitchFamily="34" charset="0"/>
              <a:buNone/>
              <a:defRPr sz="2100" kern="1200">
                <a:solidFill>
                  <a:schemeClr val="tx1">
                    <a:tint val="75000"/>
                  </a:schemeClr>
                </a:solidFill>
                <a:latin typeface="VAG Rounded Std Light" pitchFamily="34" charset="0"/>
                <a:ea typeface="MS PGothic" pitchFamily="34" charset="-128"/>
                <a:cs typeface="+mn-cs"/>
              </a:defRPr>
            </a:lvl3pPr>
            <a:lvl4pPr marL="1828664" indent="0" algn="l" defTabSz="609555" rtl="0" eaLnBrk="1" fontAlgn="base" hangingPunct="1">
              <a:spcBef>
                <a:spcPct val="20000"/>
              </a:spcBef>
              <a:spcAft>
                <a:spcPct val="0"/>
              </a:spcAft>
              <a:buFont typeface="Calibri" pitchFamily="34" charset="0"/>
              <a:buNone/>
              <a:defRPr sz="1900" kern="1200">
                <a:solidFill>
                  <a:schemeClr val="tx1">
                    <a:tint val="75000"/>
                  </a:schemeClr>
                </a:solidFill>
                <a:latin typeface="VAG Rounded Std Light" pitchFamily="34" charset="0"/>
                <a:ea typeface="MS PGothic" pitchFamily="34" charset="-128"/>
                <a:cs typeface="+mn-cs"/>
              </a:defRPr>
            </a:lvl4pPr>
            <a:lvl5pPr marL="2438218" indent="0" algn="l" defTabSz="609555" rtl="0" eaLnBrk="1" fontAlgn="base" hangingPunct="1">
              <a:spcBef>
                <a:spcPct val="20000"/>
              </a:spcBef>
              <a:spcAft>
                <a:spcPct val="0"/>
              </a:spcAft>
              <a:buFont typeface="Arial" pitchFamily="34" charset="0"/>
              <a:buNone/>
              <a:defRPr sz="1900" kern="1200">
                <a:solidFill>
                  <a:schemeClr val="tx1">
                    <a:tint val="75000"/>
                  </a:schemeClr>
                </a:solidFill>
                <a:latin typeface="+mn-lt"/>
                <a:ea typeface="MS PGothic" pitchFamily="34" charset="-128"/>
                <a:cs typeface="+mn-cs"/>
              </a:defRPr>
            </a:lvl5pPr>
            <a:lvl6pPr marL="3047772" indent="0" algn="l" defTabSz="609555" rtl="0" eaLnBrk="1" latinLnBrk="0" hangingPunct="1">
              <a:spcBef>
                <a:spcPct val="20000"/>
              </a:spcBef>
              <a:buFont typeface="Arial"/>
              <a:buNone/>
              <a:defRPr sz="1900" kern="1200">
                <a:solidFill>
                  <a:schemeClr val="tx1">
                    <a:tint val="75000"/>
                  </a:schemeClr>
                </a:solidFill>
                <a:latin typeface="+mn-lt"/>
                <a:ea typeface="+mn-ea"/>
                <a:cs typeface="+mn-cs"/>
              </a:defRPr>
            </a:lvl6pPr>
            <a:lvl7pPr marL="3657327" indent="0" algn="l" defTabSz="609555" rtl="0" eaLnBrk="1" latinLnBrk="0" hangingPunct="1">
              <a:spcBef>
                <a:spcPct val="20000"/>
              </a:spcBef>
              <a:buFont typeface="Arial"/>
              <a:buNone/>
              <a:defRPr sz="1900" kern="1200">
                <a:solidFill>
                  <a:schemeClr val="tx1">
                    <a:tint val="75000"/>
                  </a:schemeClr>
                </a:solidFill>
                <a:latin typeface="+mn-lt"/>
                <a:ea typeface="+mn-ea"/>
                <a:cs typeface="+mn-cs"/>
              </a:defRPr>
            </a:lvl7pPr>
            <a:lvl8pPr marL="4266880" indent="0" algn="l" defTabSz="609555" rtl="0" eaLnBrk="1" latinLnBrk="0" hangingPunct="1">
              <a:spcBef>
                <a:spcPct val="20000"/>
              </a:spcBef>
              <a:buFont typeface="Arial"/>
              <a:buNone/>
              <a:defRPr sz="1900" kern="1200">
                <a:solidFill>
                  <a:schemeClr val="tx1">
                    <a:tint val="75000"/>
                  </a:schemeClr>
                </a:solidFill>
                <a:latin typeface="+mn-lt"/>
                <a:ea typeface="+mn-ea"/>
                <a:cs typeface="+mn-cs"/>
              </a:defRPr>
            </a:lvl8pPr>
            <a:lvl9pPr marL="4876435" indent="0" algn="l" defTabSz="609555" rtl="0" eaLnBrk="1" latinLnBrk="0" hangingPunct="1">
              <a:spcBef>
                <a:spcPct val="20000"/>
              </a:spcBef>
              <a:buFont typeface="Arial"/>
              <a:buNone/>
              <a:defRPr sz="1900" kern="1200">
                <a:solidFill>
                  <a:schemeClr val="tx1">
                    <a:tint val="75000"/>
                  </a:schemeClr>
                </a:solidFill>
                <a:latin typeface="+mn-lt"/>
                <a:ea typeface="+mn-ea"/>
                <a:cs typeface="+mn-cs"/>
              </a:defRPr>
            </a:lvl9pPr>
          </a:lstStyle>
          <a:p>
            <a:r>
              <a:rPr lang="en-US" sz="2000" dirty="0"/>
              <a:t>UIN: </a:t>
            </a:r>
            <a:r>
              <a:rPr lang="en-IN" sz="1800" dirty="0">
                <a:effectLst/>
                <a:latin typeface="Aptos" panose="020B0004020202020204" pitchFamily="34" charset="0"/>
                <a:ea typeface="Aptos" panose="020B0004020202020204" pitchFamily="34" charset="0"/>
                <a:cs typeface="Times New Roman" panose="02020603050405020304" pitchFamily="18" charset="0"/>
              </a:rPr>
              <a:t>121N147V01</a:t>
            </a:r>
            <a:endParaRPr lang="en-IN" sz="2000" dirty="0"/>
          </a:p>
        </p:txBody>
      </p:sp>
    </p:spTree>
    <p:extLst>
      <p:ext uri="{BB962C8B-B14F-4D97-AF65-F5344CB8AC3E}">
        <p14:creationId xmlns:p14="http://schemas.microsoft.com/office/powerpoint/2010/main" val="1191419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691DC-083F-4CFE-A04E-BCB4B86E4422}"/>
              </a:ext>
            </a:extLst>
          </p:cNvPr>
          <p:cNvSpPr>
            <a:spLocks noGrp="1"/>
          </p:cNvSpPr>
          <p:nvPr>
            <p:ph type="title"/>
          </p:nvPr>
        </p:nvSpPr>
        <p:spPr>
          <a:xfrm>
            <a:off x="406400" y="228600"/>
            <a:ext cx="8906412" cy="381000"/>
          </a:xfrm>
        </p:spPr>
        <p:txBody>
          <a:bodyPr/>
          <a:lstStyle/>
          <a:p>
            <a:pPr algn="just"/>
            <a:r>
              <a:rPr lang="en-US" sz="2200" dirty="0"/>
              <a:t>Section 41 of the Insurance Act, 1938, as amended from time to time</a:t>
            </a:r>
            <a:endParaRPr lang="en-IN" sz="2200" dirty="0"/>
          </a:p>
        </p:txBody>
      </p:sp>
      <p:sp>
        <p:nvSpPr>
          <p:cNvPr id="3" name="Content Placeholder 2">
            <a:extLst>
              <a:ext uri="{FF2B5EF4-FFF2-40B4-BE49-F238E27FC236}">
                <a16:creationId xmlns:a16="http://schemas.microsoft.com/office/drawing/2014/main" id="{F0700A8E-AEF7-4F53-8014-15523A25A315}"/>
              </a:ext>
            </a:extLst>
          </p:cNvPr>
          <p:cNvSpPr>
            <a:spLocks noGrp="1"/>
          </p:cNvSpPr>
          <p:nvPr>
            <p:ph idx="1"/>
          </p:nvPr>
        </p:nvSpPr>
        <p:spPr/>
        <p:txBody>
          <a:bodyPr/>
          <a:lstStyle/>
          <a:p>
            <a:pPr marL="0" indent="0">
              <a:buNone/>
            </a:pPr>
            <a:r>
              <a:rPr lang="en-US" sz="1800" dirty="0"/>
              <a:t>No person shall allow or offer to allow, either directly or indirectly, as an inducement to any person to take out or renew or continue an insurance in respect of any kind of risk relating to lives or property in India, any rebate of the whole or part of the commission payable or any rebate of the premium shown on the Policy, nor shall any person taking out or renewing or continuing a Policy accept any rebate, except such rebate as may be allowed in accordance with the published prospectuses or tables of the insurer.</a:t>
            </a:r>
          </a:p>
          <a:p>
            <a:pPr marL="457200" indent="-457200">
              <a:buFont typeface="+mj-lt"/>
              <a:buAutoNum type="arabicPeriod"/>
            </a:pPr>
            <a:endParaRPr lang="en-IN" sz="1800" dirty="0"/>
          </a:p>
        </p:txBody>
      </p:sp>
      <p:sp>
        <p:nvSpPr>
          <p:cNvPr id="4" name="Slide Number Placeholder 3">
            <a:extLst>
              <a:ext uri="{FF2B5EF4-FFF2-40B4-BE49-F238E27FC236}">
                <a16:creationId xmlns:a16="http://schemas.microsoft.com/office/drawing/2014/main" id="{C18CA12E-D4F5-45D6-B5FA-C75028C9BDF4}"/>
              </a:ext>
            </a:extLst>
          </p:cNvPr>
          <p:cNvSpPr>
            <a:spLocks noGrp="1"/>
          </p:cNvSpPr>
          <p:nvPr>
            <p:ph type="sldNum" sz="quarter" idx="12"/>
          </p:nvPr>
        </p:nvSpPr>
        <p:spPr/>
        <p:txBody>
          <a:bodyPr/>
          <a:lstStyle/>
          <a:p>
            <a:pPr>
              <a:defRPr/>
            </a:pPr>
            <a:fld id="{5B05A985-F82C-47CD-8035-E834922DBD0C}" type="slidenum">
              <a:rPr lang="en-US" smtClean="0"/>
              <a:pPr>
                <a:defRPr/>
              </a:pPr>
              <a:t>10</a:t>
            </a:fld>
            <a:endParaRPr lang="en-US"/>
          </a:p>
        </p:txBody>
      </p:sp>
      <p:sp>
        <p:nvSpPr>
          <p:cNvPr id="5" name="Rectangle 4">
            <a:extLst>
              <a:ext uri="{FF2B5EF4-FFF2-40B4-BE49-F238E27FC236}">
                <a16:creationId xmlns:a16="http://schemas.microsoft.com/office/drawing/2014/main" id="{ABBB2747-5269-476A-80AB-9DA349FBF318}"/>
              </a:ext>
            </a:extLst>
          </p:cNvPr>
          <p:cNvSpPr/>
          <p:nvPr/>
        </p:nvSpPr>
        <p:spPr>
          <a:xfrm>
            <a:off x="439266" y="6525470"/>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4004100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691DC-083F-4CFE-A04E-BCB4B86E4422}"/>
              </a:ext>
            </a:extLst>
          </p:cNvPr>
          <p:cNvSpPr>
            <a:spLocks noGrp="1"/>
          </p:cNvSpPr>
          <p:nvPr>
            <p:ph type="title"/>
          </p:nvPr>
        </p:nvSpPr>
        <p:spPr>
          <a:xfrm>
            <a:off x="406400" y="228600"/>
            <a:ext cx="8906412" cy="381000"/>
          </a:xfrm>
        </p:spPr>
        <p:txBody>
          <a:bodyPr/>
          <a:lstStyle/>
          <a:p>
            <a:pPr algn="just"/>
            <a:r>
              <a:rPr lang="en-US" sz="2200" dirty="0"/>
              <a:t>Section 45 of the Insurance Act, 1938, as amended from time to time</a:t>
            </a:r>
            <a:endParaRPr lang="en-IN" sz="2200" dirty="0"/>
          </a:p>
        </p:txBody>
      </p:sp>
      <p:sp>
        <p:nvSpPr>
          <p:cNvPr id="3" name="Content Placeholder 2">
            <a:extLst>
              <a:ext uri="{FF2B5EF4-FFF2-40B4-BE49-F238E27FC236}">
                <a16:creationId xmlns:a16="http://schemas.microsoft.com/office/drawing/2014/main" id="{F0700A8E-AEF7-4F53-8014-15523A25A315}"/>
              </a:ext>
            </a:extLst>
          </p:cNvPr>
          <p:cNvSpPr>
            <a:spLocks noGrp="1"/>
          </p:cNvSpPr>
          <p:nvPr>
            <p:ph idx="1"/>
          </p:nvPr>
        </p:nvSpPr>
        <p:spPr>
          <a:xfrm>
            <a:off x="202809" y="622300"/>
            <a:ext cx="11760591" cy="5414889"/>
          </a:xfrm>
        </p:spPr>
        <p:txBody>
          <a:bodyPr/>
          <a:lstStyle/>
          <a:p>
            <a:pPr marL="457200" indent="-457200" algn="just">
              <a:buFont typeface="+mj-lt"/>
              <a:buAutoNum type="arabicPeriod"/>
            </a:pPr>
            <a:r>
              <a:rPr lang="en-US" sz="1600" dirty="0"/>
              <a:t>No policy of life insurance shall be called in question on any ground whatsoever after the expiry of three years from the date of the policy, i.e., from the date of issuance of the policy or the date of commencement of risk or the date of revival of the policy or the date of the rider to the policy, whichever is later. </a:t>
            </a:r>
          </a:p>
          <a:p>
            <a:pPr marL="457200" indent="-457200" algn="just">
              <a:buFont typeface="+mj-lt"/>
              <a:buAutoNum type="arabicPeriod"/>
            </a:pPr>
            <a:r>
              <a:rPr lang="en-US" sz="1600" dirty="0"/>
              <a:t>A policy of life insurance may be called in question at any time within three years from the date of issuance of the policy or the date of commencement of risk or the date of revival of the policy or the date of the rider to the policy, whichever is later, on the ground of fraud: Provided that the insurer shall have to communicate in writing to the insured or the legal representatives or nominees or assignees of the insured the grounds and materials on which such decision is based. </a:t>
            </a:r>
          </a:p>
          <a:p>
            <a:pPr marL="457200" indent="-457200" algn="just">
              <a:buFont typeface="+mj-lt"/>
              <a:buAutoNum type="arabicPeriod"/>
            </a:pPr>
            <a:r>
              <a:rPr lang="en-US" sz="1600" dirty="0"/>
              <a:t>Notwithstanding anything contained in sub-section (2), no insurer shall repudiate a life insurance policy on the ground of fraud if the insured can prove that the mis-statement of or suppression of a material fact was true to the best of his knowledge and belief or that there was no deliberate intention to suppress the fact or that such mis-statement of or suppression of a material fact are within the knowledge of the insurer: Provided that in case of fraud, the onus of disproving lies upon the beneficiaries, in case the policyholder is not alive.</a:t>
            </a:r>
          </a:p>
          <a:p>
            <a:pPr marL="457200" indent="-457200" algn="just">
              <a:buFont typeface="+mj-lt"/>
              <a:buAutoNum type="arabicPeriod"/>
            </a:pPr>
            <a:r>
              <a:rPr lang="en-US" sz="1600" dirty="0"/>
              <a:t>A policy of life insurance may be called in question at any time within three years from the date of issuance of the policy or the date of commencement of risk or the date of revival of the policy or the date of the rider to the policy, whichever is later, on the ground that any statement of or suppression of a fact material to the expectancy of the life of the insured was incorrectly made in the proposal or other document on the basis of which the policy was issued or revived or rider issued: Provided that the insurer shall have to communicate in writing to the insured or the legal representatives or nominees or assignees of the insured the grounds and materials on which such decision to repudiate the policy of life insurance is based: Provided further that in case of repudiation of the policy on the ground of misstatement or suppression of a material fact, and not on the ground of fraud, the premiums collected on the policy till the date of repudiation shall be paid to the insured or the legal representatives or nominees or assignees of the insured within a period of ninety days from the date of such repudiation.</a:t>
            </a:r>
          </a:p>
          <a:p>
            <a:pPr marL="457200" indent="-457200" algn="just">
              <a:buFont typeface="+mj-lt"/>
              <a:buAutoNum type="arabicPeriod"/>
            </a:pPr>
            <a:r>
              <a:rPr lang="en-US" sz="1600" dirty="0"/>
              <a:t>Nothing in this section shall prevent the insurer from calling for proof of age at any time if he is entitled to do so, and no policy shall be deemed to be called in question merely because the terms of the policy are adjusted on subsequent proof that the age of the life insured was incorrectly stated in the proposal.</a:t>
            </a:r>
          </a:p>
        </p:txBody>
      </p:sp>
      <p:sp>
        <p:nvSpPr>
          <p:cNvPr id="4" name="Slide Number Placeholder 3">
            <a:extLst>
              <a:ext uri="{FF2B5EF4-FFF2-40B4-BE49-F238E27FC236}">
                <a16:creationId xmlns:a16="http://schemas.microsoft.com/office/drawing/2014/main" id="{C18CA12E-D4F5-45D6-B5FA-C75028C9BDF4}"/>
              </a:ext>
            </a:extLst>
          </p:cNvPr>
          <p:cNvSpPr>
            <a:spLocks noGrp="1"/>
          </p:cNvSpPr>
          <p:nvPr>
            <p:ph type="sldNum" sz="quarter" idx="12"/>
          </p:nvPr>
        </p:nvSpPr>
        <p:spPr/>
        <p:txBody>
          <a:bodyPr/>
          <a:lstStyle/>
          <a:p>
            <a:pPr>
              <a:defRPr/>
            </a:pPr>
            <a:fld id="{5B05A985-F82C-47CD-8035-E834922DBD0C}" type="slidenum">
              <a:rPr lang="en-US" smtClean="0"/>
              <a:pPr>
                <a:defRPr/>
              </a:pPr>
              <a:t>11</a:t>
            </a:fld>
            <a:endParaRPr lang="en-US"/>
          </a:p>
        </p:txBody>
      </p:sp>
      <p:sp>
        <p:nvSpPr>
          <p:cNvPr id="5" name="Rectangle 4">
            <a:extLst>
              <a:ext uri="{FF2B5EF4-FFF2-40B4-BE49-F238E27FC236}">
                <a16:creationId xmlns:a16="http://schemas.microsoft.com/office/drawing/2014/main" id="{E3076F6F-2690-4BB7-AFFF-CF5B5E0699D0}"/>
              </a:ext>
            </a:extLst>
          </p:cNvPr>
          <p:cNvSpPr/>
          <p:nvPr/>
        </p:nvSpPr>
        <p:spPr>
          <a:xfrm>
            <a:off x="462413" y="6631895"/>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3100537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3AF8F-19A2-4DD6-BF9B-72371F40E9C3}"/>
              </a:ext>
            </a:extLst>
          </p:cNvPr>
          <p:cNvSpPr>
            <a:spLocks noGrp="1"/>
          </p:cNvSpPr>
          <p:nvPr>
            <p:ph type="title"/>
          </p:nvPr>
        </p:nvSpPr>
        <p:spPr/>
        <p:txBody>
          <a:bodyPr/>
          <a:lstStyle/>
          <a:p>
            <a:r>
              <a:rPr lang="en-US" dirty="0"/>
              <a:t>Disclaimers</a:t>
            </a:r>
            <a:endParaRPr lang="en-IN" dirty="0"/>
          </a:p>
        </p:txBody>
      </p:sp>
      <p:sp>
        <p:nvSpPr>
          <p:cNvPr id="3" name="Content Placeholder 2">
            <a:extLst>
              <a:ext uri="{FF2B5EF4-FFF2-40B4-BE49-F238E27FC236}">
                <a16:creationId xmlns:a16="http://schemas.microsoft.com/office/drawing/2014/main" id="{D1BB9A71-AB4C-41F1-B635-EEFE641A70C3}"/>
              </a:ext>
            </a:extLst>
          </p:cNvPr>
          <p:cNvSpPr>
            <a:spLocks noGrp="1"/>
          </p:cNvSpPr>
          <p:nvPr>
            <p:ph idx="1"/>
          </p:nvPr>
        </p:nvSpPr>
        <p:spPr>
          <a:xfrm>
            <a:off x="203200" y="738130"/>
            <a:ext cx="11785600" cy="5738874"/>
          </a:xfrm>
        </p:spPr>
        <p:txBody>
          <a:bodyPr/>
          <a:lstStyle/>
          <a:p>
            <a:pPr marL="0" indent="0" algn="just">
              <a:buNone/>
            </a:pPr>
            <a:r>
              <a:rPr lang="en-US" sz="1600" dirty="0"/>
              <a:t>This product presentation gives only the salient features of the plan and it is only indicative of terms, conditions, warranties and exceptions. For further details on all the conditions, suicide exclusion related to Reliance Nippon Life </a:t>
            </a:r>
            <a:r>
              <a:rPr lang="en-IN" sz="1800" dirty="0">
                <a:effectLst/>
                <a:latin typeface="Aptos" panose="020B0004020202020204" pitchFamily="34" charset="0"/>
                <a:ea typeface="Aptos" panose="020B0004020202020204" pitchFamily="34" charset="0"/>
                <a:cs typeface="Times New Roman" panose="02020603050405020304" pitchFamily="18" charset="0"/>
              </a:rPr>
              <a:t>Group Jan Suraksha </a:t>
            </a:r>
            <a:r>
              <a:rPr lang="en-IN" sz="1800" dirty="0" err="1">
                <a:effectLst/>
                <a:latin typeface="Aptos" panose="020B0004020202020204" pitchFamily="34" charset="0"/>
                <a:ea typeface="Aptos" panose="020B0004020202020204" pitchFamily="34" charset="0"/>
                <a:cs typeface="Times New Roman" panose="02020603050405020304" pitchFamily="18" charset="0"/>
              </a:rPr>
              <a:t>Kavach</a:t>
            </a:r>
            <a:r>
              <a:rPr lang="en-US" sz="1600" dirty="0"/>
              <a:t>, please contact our insurance advisors. </a:t>
            </a:r>
          </a:p>
          <a:p>
            <a:pPr marL="0" indent="0" algn="just">
              <a:spcBef>
                <a:spcPts val="0"/>
              </a:spcBef>
              <a:buNone/>
            </a:pPr>
            <a:endParaRPr lang="en-US" sz="1600" dirty="0"/>
          </a:p>
          <a:p>
            <a:pPr marL="0" indent="0" algn="just">
              <a:buNone/>
            </a:pPr>
            <a:r>
              <a:rPr lang="en-US" sz="1600" dirty="0"/>
              <a:t>Tax laws are subject to change, consulting a tax expert is advisable. IRDAI Registration No: 121 CIN: U66010MH2001PLC167089</a:t>
            </a:r>
          </a:p>
          <a:p>
            <a:pPr marL="0" indent="0" algn="just">
              <a:buNone/>
            </a:pPr>
            <a:r>
              <a:rPr lang="en-US" sz="1600" dirty="0"/>
              <a:t>Registered &amp; Corporate Office address: Reliance Nippon Life Insurance Company Limited, Unit Nos. 401B, 402, 403 &amp; 404, 4th Floor, Inspire-BKC, G Block, BKC Main Road, Bandra Kurla Complex, Bandra East, Mumbai– 400051 </a:t>
            </a:r>
          </a:p>
          <a:p>
            <a:pPr marL="0" indent="0" algn="just">
              <a:spcBef>
                <a:spcPts val="0"/>
              </a:spcBef>
              <a:buNone/>
            </a:pPr>
            <a:endParaRPr lang="en-IN" sz="1600" dirty="0"/>
          </a:p>
          <a:p>
            <a:pPr marL="0" indent="0" algn="just">
              <a:buNone/>
            </a:pPr>
            <a:r>
              <a:rPr lang="en-US" sz="1600" dirty="0"/>
              <a:t>For more information or any grievance, </a:t>
            </a:r>
          </a:p>
          <a:p>
            <a:pPr marL="0" indent="0" algn="just">
              <a:buNone/>
            </a:pPr>
            <a:r>
              <a:rPr lang="en-US" sz="1600" dirty="0"/>
              <a:t> 1. Call us between 8am to 8pm, Monday to Saturday on our Toll Free Number 1800 102 1010 or </a:t>
            </a:r>
          </a:p>
          <a:p>
            <a:pPr marL="0" indent="0" algn="just">
              <a:buNone/>
            </a:pPr>
            <a:r>
              <a:rPr lang="en-US" sz="1600" dirty="0"/>
              <a:t>2. Visit us at www.reliancenipponlife.com or </a:t>
            </a:r>
          </a:p>
          <a:p>
            <a:pPr marL="0" indent="0" algn="just">
              <a:buNone/>
            </a:pPr>
            <a:r>
              <a:rPr lang="en-US" sz="1600" dirty="0"/>
              <a:t>3. Email us at: rnlife.customerservice@relianceada.com</a:t>
            </a:r>
          </a:p>
          <a:p>
            <a:pPr marL="0" indent="0" algn="just">
              <a:buNone/>
            </a:pPr>
            <a:r>
              <a:rPr lang="en-US" sz="1600" dirty="0"/>
              <a:t>4. Chat with us on </a:t>
            </a:r>
            <a:r>
              <a:rPr lang="en-US" sz="1600" dirty="0" err="1"/>
              <a:t>Whatsapp</a:t>
            </a:r>
            <a:r>
              <a:rPr lang="en-US" sz="1600" dirty="0"/>
              <a:t> number (+91) 7208852700</a:t>
            </a:r>
          </a:p>
          <a:p>
            <a:pPr marL="0" indent="0" algn="just">
              <a:spcBef>
                <a:spcPts val="0"/>
              </a:spcBef>
              <a:buNone/>
            </a:pPr>
            <a:endParaRPr lang="en-US" sz="1600" dirty="0"/>
          </a:p>
          <a:p>
            <a:pPr marL="0" indent="0" algn="just">
              <a:buNone/>
            </a:pPr>
            <a:r>
              <a:rPr lang="en-US" sz="1600" dirty="0"/>
              <a:t>UIN for </a:t>
            </a:r>
            <a:r>
              <a:rPr lang="en-IN" sz="1600" dirty="0"/>
              <a:t>Reliance Nippon Life Group Jan Suraksha </a:t>
            </a:r>
            <a:r>
              <a:rPr lang="en-IN" sz="1600" dirty="0" err="1"/>
              <a:t>Kavach</a:t>
            </a:r>
            <a:r>
              <a:rPr lang="en-IN" sz="1600" dirty="0"/>
              <a:t>  Plan : 121N147V01</a:t>
            </a:r>
          </a:p>
          <a:p>
            <a:pPr marL="0" indent="0" algn="just">
              <a:buNone/>
            </a:pPr>
            <a:r>
              <a:rPr lang="en-IN" sz="1600" dirty="0"/>
              <a:t>Trade Logo displayed above belongs to M/s Anil </a:t>
            </a:r>
            <a:r>
              <a:rPr lang="en-IN" sz="1600" dirty="0" err="1"/>
              <a:t>Dhirubhai</a:t>
            </a:r>
            <a:r>
              <a:rPr lang="en-IN" sz="1600" dirty="0"/>
              <a:t> Ambani Ventures Private Limited &amp; Nippon Life Insurance Company and used by Reliance Nippon Life Insurance Company Limited under license.</a:t>
            </a:r>
          </a:p>
          <a:p>
            <a:pPr marL="0" indent="0" algn="just">
              <a:buNone/>
            </a:pPr>
            <a:endParaRPr lang="en-IN" sz="1600" dirty="0"/>
          </a:p>
        </p:txBody>
      </p:sp>
      <p:sp>
        <p:nvSpPr>
          <p:cNvPr id="4" name="Slide Number Placeholder 3">
            <a:extLst>
              <a:ext uri="{FF2B5EF4-FFF2-40B4-BE49-F238E27FC236}">
                <a16:creationId xmlns:a16="http://schemas.microsoft.com/office/drawing/2014/main" id="{468B5194-E5DD-45FA-B1B7-C6648B72F62C}"/>
              </a:ext>
            </a:extLst>
          </p:cNvPr>
          <p:cNvSpPr>
            <a:spLocks noGrp="1"/>
          </p:cNvSpPr>
          <p:nvPr>
            <p:ph type="sldNum" sz="quarter" idx="12"/>
          </p:nvPr>
        </p:nvSpPr>
        <p:spPr/>
        <p:txBody>
          <a:bodyPr/>
          <a:lstStyle/>
          <a:p>
            <a:pPr>
              <a:defRPr/>
            </a:pPr>
            <a:fld id="{5B05A985-F82C-47CD-8035-E834922DBD0C}" type="slidenum">
              <a:rPr lang="en-US" smtClean="0"/>
              <a:pPr>
                <a:defRPr/>
              </a:pPr>
              <a:t>12</a:t>
            </a:fld>
            <a:endParaRPr lang="en-US"/>
          </a:p>
        </p:txBody>
      </p:sp>
      <p:sp>
        <p:nvSpPr>
          <p:cNvPr id="6" name="Rectangle 5">
            <a:extLst>
              <a:ext uri="{FF2B5EF4-FFF2-40B4-BE49-F238E27FC236}">
                <a16:creationId xmlns:a16="http://schemas.microsoft.com/office/drawing/2014/main" id="{1570806E-69BE-4D8D-8CF6-94BDE9914E0C}"/>
              </a:ext>
            </a:extLst>
          </p:cNvPr>
          <p:cNvSpPr/>
          <p:nvPr/>
        </p:nvSpPr>
        <p:spPr>
          <a:xfrm>
            <a:off x="358240" y="6606495"/>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
        <p:nvSpPr>
          <p:cNvPr id="5" name="Rectangle 4">
            <a:extLst>
              <a:ext uri="{FF2B5EF4-FFF2-40B4-BE49-F238E27FC236}">
                <a16:creationId xmlns:a16="http://schemas.microsoft.com/office/drawing/2014/main" id="{96FE0310-BD73-88CB-E5C3-9CFE5DAE98B8}"/>
              </a:ext>
            </a:extLst>
          </p:cNvPr>
          <p:cNvSpPr/>
          <p:nvPr/>
        </p:nvSpPr>
        <p:spPr>
          <a:xfrm>
            <a:off x="7656495" y="6581702"/>
            <a:ext cx="2613216" cy="276999"/>
          </a:xfrm>
          <a:prstGeom prst="rect">
            <a:avLst/>
          </a:prstGeom>
        </p:spPr>
        <p:txBody>
          <a:bodyPr wrap="none">
            <a:spAutoFit/>
          </a:bodyPr>
          <a:lstStyle/>
          <a:p>
            <a:pPr algn="just"/>
            <a:r>
              <a:rPr lang="en-US" sz="1200" dirty="0">
                <a:solidFill>
                  <a:schemeClr val="tx2"/>
                </a:solidFill>
                <a:effectLst/>
                <a:latin typeface="VAG Rounded Std Light" panose="020F0502020204020204" pitchFamily="34" charset="0"/>
                <a:ea typeface="Times New Roman" panose="02020603050405020304" pitchFamily="18" charset="0"/>
              </a:rPr>
              <a:t>Mktg/RNLIC/RGJSK_PPT</a:t>
            </a:r>
            <a:r>
              <a:rPr lang="en-US" sz="1200" dirty="0">
                <a:solidFill>
                  <a:schemeClr val="tx2"/>
                </a:solidFill>
                <a:latin typeface="VAG Rounded Std Light" panose="020F0502020204020204" pitchFamily="34" charset="0"/>
                <a:ea typeface="Times New Roman" panose="02020603050405020304" pitchFamily="18" charset="0"/>
              </a:rPr>
              <a:t>_01/V1/Jan 25</a:t>
            </a:r>
            <a:endParaRPr lang="en-IN" sz="1200" dirty="0">
              <a:solidFill>
                <a:schemeClr val="tx2"/>
              </a:solidFill>
              <a:effectLst/>
              <a:latin typeface="VAG Rounded Std Light" panose="020F0502020204020204" pitchFamily="34"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BDDC151E-7935-B2E8-B8CF-C57581E7C974}"/>
              </a:ext>
            </a:extLst>
          </p:cNvPr>
          <p:cNvGraphicFramePr>
            <a:graphicFrameLocks noGrp="1"/>
          </p:cNvGraphicFramePr>
          <p:nvPr>
            <p:extLst>
              <p:ext uri="{D42A27DB-BD31-4B8C-83A1-F6EECF244321}">
                <p14:modId xmlns:p14="http://schemas.microsoft.com/office/powerpoint/2010/main" val="951802814"/>
              </p:ext>
            </p:extLst>
          </p:nvPr>
        </p:nvGraphicFramePr>
        <p:xfrm>
          <a:off x="286439" y="5733353"/>
          <a:ext cx="10840597" cy="829945"/>
        </p:xfrm>
        <a:graphic>
          <a:graphicData uri="http://schemas.openxmlformats.org/drawingml/2006/table">
            <a:tbl>
              <a:tblPr firstRow="1" firstCol="1" bandRow="1"/>
              <a:tblGrid>
                <a:gridCol w="10840597">
                  <a:extLst>
                    <a:ext uri="{9D8B030D-6E8A-4147-A177-3AD203B41FA5}">
                      <a16:colId xmlns:a16="http://schemas.microsoft.com/office/drawing/2014/main" val="4139352768"/>
                    </a:ext>
                  </a:extLst>
                </a:gridCol>
              </a:tblGrid>
              <a:tr h="677549">
                <a:tc>
                  <a:txBody>
                    <a:bodyPr/>
                    <a:lstStyle/>
                    <a:p>
                      <a:pPr algn="l">
                        <a:lnSpc>
                          <a:spcPct val="115000"/>
                        </a:lnSpc>
                        <a:spcAft>
                          <a:spcPts val="600"/>
                        </a:spcAft>
                      </a:pPr>
                      <a:r>
                        <a:rPr lang="en-IN" sz="1600" b="1" kern="1200" dirty="0">
                          <a:solidFill>
                            <a:schemeClr val="tx2"/>
                          </a:solidFill>
                          <a:latin typeface="VAG Rounded Std Light" pitchFamily="34" charset="0"/>
                          <a:ea typeface="MS PGothic" pitchFamily="34" charset="-128"/>
                          <a:cs typeface="Times New Roman" panose="02020603050405020304" pitchFamily="18" charset="0"/>
                        </a:rPr>
                        <a:t>BEWARE OF SPURIOUS PHONE CALLS AND FICTITIOUS/FRAUDULENT OFFERS  </a:t>
                      </a:r>
                      <a:r>
                        <a:rPr lang="en-IN" sz="1600" b="0" kern="1200" dirty="0">
                          <a:solidFill>
                            <a:schemeClr val="tx2"/>
                          </a:solidFill>
                          <a:latin typeface="VAG Rounded Std Light" pitchFamily="34" charset="0"/>
                          <a:ea typeface="MS PGothic" pitchFamily="34" charset="-128"/>
                          <a:cs typeface="Times New Roman" panose="02020603050405020304" pitchFamily="18" charset="0"/>
                        </a:rPr>
                        <a:t>IRDAI is not involved in activities like selling insurance policies, announcing bonus or investment of premiums. Public receiving such phone calls are requested to lodge a police complaint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7429210"/>
                  </a:ext>
                </a:extLst>
              </a:tr>
            </a:tbl>
          </a:graphicData>
        </a:graphic>
      </p:graphicFrame>
    </p:spTree>
    <p:extLst>
      <p:ext uri="{BB962C8B-B14F-4D97-AF65-F5344CB8AC3E}">
        <p14:creationId xmlns:p14="http://schemas.microsoft.com/office/powerpoint/2010/main" val="131846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499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B973C-1DB7-7417-C551-BE19D506C7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A7756E-56FA-BBC8-5262-8DDD21C3F21E}"/>
              </a:ext>
            </a:extLst>
          </p:cNvPr>
          <p:cNvSpPr>
            <a:spLocks noGrp="1"/>
          </p:cNvSpPr>
          <p:nvPr>
            <p:ph type="title"/>
          </p:nvPr>
        </p:nvSpPr>
        <p:spPr/>
        <p:txBody>
          <a:bodyPr/>
          <a:lstStyle/>
          <a:p>
            <a:r>
              <a:rPr lang="en-US" dirty="0"/>
              <a:t>Background</a:t>
            </a:r>
            <a:endParaRPr lang="en-IN" dirty="0"/>
          </a:p>
        </p:txBody>
      </p:sp>
      <p:sp>
        <p:nvSpPr>
          <p:cNvPr id="3" name="Content Placeholder 2">
            <a:extLst>
              <a:ext uri="{FF2B5EF4-FFF2-40B4-BE49-F238E27FC236}">
                <a16:creationId xmlns:a16="http://schemas.microsoft.com/office/drawing/2014/main" id="{82AFB5A2-7923-FF54-BE74-B2D9E55C2AC7}"/>
              </a:ext>
            </a:extLst>
          </p:cNvPr>
          <p:cNvSpPr>
            <a:spLocks noGrp="1"/>
          </p:cNvSpPr>
          <p:nvPr>
            <p:ph idx="1"/>
          </p:nvPr>
        </p:nvSpPr>
        <p:spPr>
          <a:xfrm>
            <a:off x="203200" y="934627"/>
            <a:ext cx="11277600" cy="4173401"/>
          </a:xfrm>
        </p:spPr>
        <p:txBody>
          <a:bodyPr/>
          <a:lstStyle/>
          <a:p>
            <a:pPr marL="0" indent="0" algn="just">
              <a:lnSpc>
                <a:spcPct val="200000"/>
              </a:lnSpc>
              <a:buNone/>
            </a:pPr>
            <a:r>
              <a:rPr lang="en-US" sz="1800" b="1" dirty="0">
                <a:cs typeface="Times New Roman" panose="02020603050405020304" pitchFamily="18" charset="0"/>
              </a:rPr>
              <a:t>"Reliance Nippon life Group Jan Suraksha </a:t>
            </a:r>
            <a:r>
              <a:rPr lang="en-US" sz="1800" b="1" dirty="0" err="1">
                <a:cs typeface="Times New Roman" panose="02020603050405020304" pitchFamily="18" charset="0"/>
              </a:rPr>
              <a:t>Kavach</a:t>
            </a:r>
            <a:r>
              <a:rPr lang="en-US" sz="1800" b="1" dirty="0">
                <a:cs typeface="Times New Roman" panose="02020603050405020304" pitchFamily="18" charset="0"/>
              </a:rPr>
              <a:t>"</a:t>
            </a:r>
            <a:r>
              <a:rPr lang="en-US" sz="1800" dirty="0">
                <a:cs typeface="Times New Roman" panose="02020603050405020304" pitchFamily="18" charset="0"/>
              </a:rPr>
              <a:t> – a Non-Linked, Non-Participating, Group Life Pure Risk Micro Insurance Plan. This product is designed to deliver protection-oriented solutions, aiming to provide life insurance coverage to the socially and economically weaker sections of society at an affordable cost.</a:t>
            </a:r>
          </a:p>
          <a:p>
            <a:pPr marL="0" indent="0" algn="just">
              <a:lnSpc>
                <a:spcPct val="200000"/>
              </a:lnSpc>
              <a:buNone/>
            </a:pPr>
            <a:endParaRPr lang="en-US" sz="1800" dirty="0">
              <a:cs typeface="Times New Roman" panose="02020603050405020304" pitchFamily="18" charset="0"/>
            </a:endParaRPr>
          </a:p>
          <a:p>
            <a:pPr marL="0" indent="0" algn="just">
              <a:lnSpc>
                <a:spcPct val="200000"/>
              </a:lnSpc>
              <a:buNone/>
            </a:pPr>
            <a:r>
              <a:rPr lang="en-US" sz="1800" dirty="0">
                <a:cs typeface="Times New Roman" panose="02020603050405020304" pitchFamily="18" charset="0"/>
              </a:rPr>
              <a:t>The plan offers insurance coverage to groups like Micro Finance Institutions, Self Help Groups, Non-Banking Financial Companies (NBFCs), District Cooperative Banks, Regional Rural Banks, NGOs, or any other homogenous groups. It helps provide financial security for their loved ones in the event of any unfortunate circumstance.</a:t>
            </a:r>
          </a:p>
          <a:p>
            <a:pPr marL="0" indent="0" algn="just">
              <a:lnSpc>
                <a:spcPct val="200000"/>
              </a:lnSpc>
              <a:buNone/>
            </a:pPr>
            <a:endParaRPr lang="en-US" sz="1800" dirty="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A07AF94-1904-0974-8FA2-5AF5197A1632}"/>
              </a:ext>
            </a:extLst>
          </p:cNvPr>
          <p:cNvSpPr>
            <a:spLocks noGrp="1"/>
          </p:cNvSpPr>
          <p:nvPr>
            <p:ph type="sldNum" sz="quarter" idx="12"/>
          </p:nvPr>
        </p:nvSpPr>
        <p:spPr/>
        <p:txBody>
          <a:bodyPr/>
          <a:lstStyle/>
          <a:p>
            <a:pPr>
              <a:defRPr/>
            </a:pPr>
            <a:fld id="{5B05A985-F82C-47CD-8035-E834922DBD0C}" type="slidenum">
              <a:rPr lang="en-US" smtClean="0"/>
              <a:pPr>
                <a:defRPr/>
              </a:pPr>
              <a:t>2</a:t>
            </a:fld>
            <a:endParaRPr lang="en-US"/>
          </a:p>
        </p:txBody>
      </p:sp>
    </p:spTree>
    <p:extLst>
      <p:ext uri="{BB962C8B-B14F-4D97-AF65-F5344CB8AC3E}">
        <p14:creationId xmlns:p14="http://schemas.microsoft.com/office/powerpoint/2010/main" val="3393640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ED4DF-353A-4A5C-9238-915EBB61E7EC}"/>
              </a:ext>
            </a:extLst>
          </p:cNvPr>
          <p:cNvSpPr>
            <a:spLocks noGrp="1"/>
          </p:cNvSpPr>
          <p:nvPr>
            <p:ph type="title"/>
          </p:nvPr>
        </p:nvSpPr>
        <p:spPr/>
        <p:txBody>
          <a:bodyPr/>
          <a:lstStyle/>
          <a:p>
            <a:r>
              <a:rPr lang="en-US" dirty="0"/>
              <a:t>Key Features</a:t>
            </a:r>
            <a:endParaRPr lang="en-IN" dirty="0"/>
          </a:p>
        </p:txBody>
      </p:sp>
      <p:sp>
        <p:nvSpPr>
          <p:cNvPr id="3" name="Content Placeholder 2">
            <a:extLst>
              <a:ext uri="{FF2B5EF4-FFF2-40B4-BE49-F238E27FC236}">
                <a16:creationId xmlns:a16="http://schemas.microsoft.com/office/drawing/2014/main" id="{6F2ED8BE-C050-49FC-B8C5-FAC292EFA927}"/>
              </a:ext>
            </a:extLst>
          </p:cNvPr>
          <p:cNvSpPr>
            <a:spLocks noGrp="1"/>
          </p:cNvSpPr>
          <p:nvPr>
            <p:ph idx="1"/>
          </p:nvPr>
        </p:nvSpPr>
        <p:spPr>
          <a:xfrm>
            <a:off x="203200" y="934627"/>
            <a:ext cx="11277600" cy="5618873"/>
          </a:xfrm>
        </p:spPr>
        <p:txBody>
          <a:bodyPr/>
          <a:lstStyle/>
          <a:p>
            <a:pPr algn="just">
              <a:lnSpc>
                <a:spcPct val="200000"/>
              </a:lnSpc>
              <a:buFont typeface="Wingdings" panose="05000000000000000000" pitchFamily="2" charset="2"/>
              <a:buChar char="§"/>
            </a:pPr>
            <a:r>
              <a:rPr lang="en-US" sz="1800" dirty="0">
                <a:cs typeface="Times New Roman" panose="02020603050405020304" pitchFamily="18" charset="0"/>
              </a:rPr>
              <a:t>Simple and affordable pure protection </a:t>
            </a:r>
          </a:p>
          <a:p>
            <a:pPr algn="just">
              <a:lnSpc>
                <a:spcPct val="200000"/>
              </a:lnSpc>
              <a:buFont typeface="Wingdings" panose="05000000000000000000" pitchFamily="2" charset="2"/>
              <a:buChar char="§"/>
            </a:pPr>
            <a:r>
              <a:rPr lang="en-US" sz="1800" dirty="0">
                <a:cs typeface="Times New Roman" panose="02020603050405020304" pitchFamily="18" charset="0"/>
              </a:rPr>
              <a:t>Coverage tenure ranging from 6 Months to 3 Years </a:t>
            </a:r>
            <a:r>
              <a:rPr lang="en-US" sz="1600" i="1" dirty="0">
                <a:cs typeface="Times New Roman" panose="02020603050405020304" pitchFamily="18" charset="0"/>
              </a:rPr>
              <a:t>(In Multiple of 6 Months)</a:t>
            </a:r>
            <a:r>
              <a:rPr lang="en-US" sz="1800" dirty="0">
                <a:cs typeface="Times New Roman" panose="02020603050405020304" pitchFamily="18" charset="0"/>
              </a:rPr>
              <a:t>	</a:t>
            </a:r>
          </a:p>
          <a:p>
            <a:pPr algn="just">
              <a:lnSpc>
                <a:spcPct val="200000"/>
              </a:lnSpc>
              <a:buFont typeface="Wingdings" panose="05000000000000000000" pitchFamily="2" charset="2"/>
              <a:buChar char="§"/>
            </a:pPr>
            <a:r>
              <a:rPr lang="en-US" sz="1800" dirty="0">
                <a:cs typeface="Times New Roman" panose="02020603050405020304" pitchFamily="18" charset="0"/>
              </a:rPr>
              <a:t>Single Premium or One Year Renewable Term (OYRT) cover</a:t>
            </a:r>
          </a:p>
          <a:p>
            <a:pPr algn="just">
              <a:lnSpc>
                <a:spcPct val="200000"/>
              </a:lnSpc>
              <a:buFont typeface="Wingdings" panose="05000000000000000000" pitchFamily="2" charset="2"/>
              <a:buChar char="§"/>
            </a:pPr>
            <a:r>
              <a:rPr lang="en-US" sz="1800" dirty="0">
                <a:cs typeface="Times New Roman" panose="02020603050405020304" pitchFamily="18" charset="0"/>
              </a:rPr>
              <a:t>Level cover that is fixed across the coverage tenure</a:t>
            </a:r>
          </a:p>
          <a:p>
            <a:pPr algn="just">
              <a:lnSpc>
                <a:spcPct val="200000"/>
              </a:lnSpc>
              <a:buFont typeface="Wingdings" panose="05000000000000000000" pitchFamily="2" charset="2"/>
              <a:buChar char="§"/>
            </a:pPr>
            <a:r>
              <a:rPr lang="en-US" sz="1800" dirty="0">
                <a:cs typeface="Times New Roman" panose="02020603050405020304" pitchFamily="18" charset="0"/>
              </a:rPr>
              <a:t>Flexibility to choose Single or Joint Life option</a:t>
            </a:r>
          </a:p>
          <a:p>
            <a:pPr algn="just">
              <a:lnSpc>
                <a:spcPct val="200000"/>
              </a:lnSpc>
              <a:buFont typeface="Wingdings" panose="05000000000000000000" pitchFamily="2" charset="2"/>
              <a:buChar char="§"/>
            </a:pPr>
            <a:r>
              <a:rPr lang="en-US" sz="1800" dirty="0">
                <a:cs typeface="Times New Roman" panose="02020603050405020304" pitchFamily="18" charset="0"/>
              </a:rPr>
              <a:t>Flexibility to pay premiums as per convenience</a:t>
            </a:r>
          </a:p>
        </p:txBody>
      </p:sp>
      <p:sp>
        <p:nvSpPr>
          <p:cNvPr id="4" name="Slide Number Placeholder 3">
            <a:extLst>
              <a:ext uri="{FF2B5EF4-FFF2-40B4-BE49-F238E27FC236}">
                <a16:creationId xmlns:a16="http://schemas.microsoft.com/office/drawing/2014/main" id="{7B6BDC05-EC9E-4826-AF3D-93BC7735DE9C}"/>
              </a:ext>
            </a:extLst>
          </p:cNvPr>
          <p:cNvSpPr>
            <a:spLocks noGrp="1"/>
          </p:cNvSpPr>
          <p:nvPr>
            <p:ph type="sldNum" sz="quarter" idx="12"/>
          </p:nvPr>
        </p:nvSpPr>
        <p:spPr/>
        <p:txBody>
          <a:bodyPr/>
          <a:lstStyle/>
          <a:p>
            <a:pPr>
              <a:defRPr/>
            </a:pPr>
            <a:fld id="{5B05A985-F82C-47CD-8035-E834922DBD0C}" type="slidenum">
              <a:rPr lang="en-US" smtClean="0"/>
              <a:pPr>
                <a:defRPr/>
              </a:pPr>
              <a:t>3</a:t>
            </a:fld>
            <a:endParaRPr lang="en-US"/>
          </a:p>
        </p:txBody>
      </p:sp>
      <p:sp>
        <p:nvSpPr>
          <p:cNvPr id="5" name="Rectangle 4">
            <a:extLst>
              <a:ext uri="{FF2B5EF4-FFF2-40B4-BE49-F238E27FC236}">
                <a16:creationId xmlns:a16="http://schemas.microsoft.com/office/drawing/2014/main" id="{0C83ABFA-C959-4C37-96AB-FB0CB9A53079}"/>
              </a:ext>
            </a:extLst>
          </p:cNvPr>
          <p:cNvSpPr/>
          <p:nvPr/>
        </p:nvSpPr>
        <p:spPr>
          <a:xfrm>
            <a:off x="304635" y="6553500"/>
            <a:ext cx="3457998" cy="246221"/>
          </a:xfrm>
          <a:prstGeom prst="rect">
            <a:avLst/>
          </a:prstGeom>
        </p:spPr>
        <p:txBody>
          <a:bodyPr wrap="none">
            <a:spAutoFit/>
          </a:bodyPr>
          <a:lstStyle/>
          <a:p>
            <a:pPr algn="just"/>
            <a:r>
              <a:rPr lang="en-IN" sz="1000" dirty="0">
                <a:solidFill>
                  <a:schemeClr val="tx2"/>
                </a:solidFill>
                <a:latin typeface="VAG Rounded Std Light" panose="020F0502020204020204" pitchFamily="34" charset="0"/>
              </a:rPr>
              <a:t>Refer to Sales Brochure and Policy Document for more details</a:t>
            </a:r>
          </a:p>
        </p:txBody>
      </p:sp>
    </p:spTree>
    <p:extLst>
      <p:ext uri="{BB962C8B-B14F-4D97-AF65-F5344CB8AC3E}">
        <p14:creationId xmlns:p14="http://schemas.microsoft.com/office/powerpoint/2010/main" val="176085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FB8030-51EE-4A2C-8B80-79F1443B3FDE}"/>
              </a:ext>
            </a:extLst>
          </p:cNvPr>
          <p:cNvSpPr>
            <a:spLocks noGrp="1"/>
          </p:cNvSpPr>
          <p:nvPr>
            <p:ph type="sldNum" sz="quarter" idx="12"/>
          </p:nvPr>
        </p:nvSpPr>
        <p:spPr/>
        <p:txBody>
          <a:bodyPr/>
          <a:lstStyle/>
          <a:p>
            <a:pPr>
              <a:defRPr/>
            </a:pPr>
            <a:fld id="{5B05A985-F82C-47CD-8035-E834922DBD0C}" type="slidenum">
              <a:rPr lang="en-US" smtClean="0"/>
              <a:pPr>
                <a:defRPr/>
              </a:pPr>
              <a:t>4</a:t>
            </a:fld>
            <a:endParaRPr lang="en-US"/>
          </a:p>
        </p:txBody>
      </p:sp>
      <p:sp>
        <p:nvSpPr>
          <p:cNvPr id="3" name="Title 2">
            <a:extLst>
              <a:ext uri="{FF2B5EF4-FFF2-40B4-BE49-F238E27FC236}">
                <a16:creationId xmlns:a16="http://schemas.microsoft.com/office/drawing/2014/main" id="{83F0B31E-78E2-4990-97A7-78BAAD5924DF}"/>
              </a:ext>
            </a:extLst>
          </p:cNvPr>
          <p:cNvSpPr>
            <a:spLocks noGrp="1"/>
          </p:cNvSpPr>
          <p:nvPr>
            <p:ph type="title"/>
          </p:nvPr>
        </p:nvSpPr>
        <p:spPr>
          <a:xfrm>
            <a:off x="406399" y="154093"/>
            <a:ext cx="9595730" cy="381000"/>
          </a:xfrm>
        </p:spPr>
        <p:txBody>
          <a:bodyPr/>
          <a:lstStyle/>
          <a:p>
            <a:r>
              <a:rPr lang="en-US" sz="2600" dirty="0"/>
              <a:t>Benefits</a:t>
            </a:r>
            <a:endParaRPr lang="en-IN" sz="2600" dirty="0"/>
          </a:p>
        </p:txBody>
      </p:sp>
      <p:sp>
        <p:nvSpPr>
          <p:cNvPr id="5" name="Title 2">
            <a:extLst>
              <a:ext uri="{FF2B5EF4-FFF2-40B4-BE49-F238E27FC236}">
                <a16:creationId xmlns:a16="http://schemas.microsoft.com/office/drawing/2014/main" id="{367B1998-F48E-473C-A660-824F4C471561}"/>
              </a:ext>
            </a:extLst>
          </p:cNvPr>
          <p:cNvSpPr txBox="1">
            <a:spLocks/>
          </p:cNvSpPr>
          <p:nvPr/>
        </p:nvSpPr>
        <p:spPr bwMode="auto">
          <a:xfrm>
            <a:off x="406399" y="732145"/>
            <a:ext cx="9595730" cy="5414012"/>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lvl1pPr algn="l" defTabSz="609555" rtl="0" eaLnBrk="1" fontAlgn="base" hangingPunct="1">
              <a:spcBef>
                <a:spcPct val="0"/>
              </a:spcBef>
              <a:spcAft>
                <a:spcPct val="0"/>
              </a:spcAft>
              <a:defRPr sz="2700" b="1" kern="1200">
                <a:solidFill>
                  <a:schemeClr val="tx2"/>
                </a:solidFill>
                <a:latin typeface="VAG Rounded Std Light" pitchFamily="34" charset="0"/>
                <a:ea typeface="MS PGothic" pitchFamily="34" charset="-128"/>
                <a:cs typeface="VAG Rounded Std Light" pitchFamily="34" charset="0"/>
              </a:defRPr>
            </a:lvl1pPr>
            <a:lvl2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2pPr>
            <a:lvl3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3pPr>
            <a:lvl4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4pPr>
            <a:lvl5pPr algn="l" defTabSz="609555" rtl="0" eaLnBrk="1" fontAlgn="base" hangingPunct="1">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5pPr>
            <a:lvl6pPr marL="609555"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900">
                <a:solidFill>
                  <a:schemeClr val="tx1"/>
                </a:solidFill>
                <a:latin typeface="Calibri" charset="0"/>
                <a:ea typeface="ＭＳ Ｐゴシック" charset="0"/>
                <a:cs typeface="ＭＳ Ｐゴシック" charset="0"/>
              </a:defRPr>
            </a:lvl9pPr>
          </a:lstStyle>
          <a:p>
            <a:r>
              <a:rPr lang="en-US" sz="2000" dirty="0"/>
              <a:t>Death Benefit</a:t>
            </a:r>
          </a:p>
          <a:p>
            <a:pPr>
              <a:lnSpc>
                <a:spcPct val="115000"/>
              </a:lnSpc>
              <a:spcAft>
                <a:spcPts val="800"/>
              </a:spcAft>
            </a:pPr>
            <a:r>
              <a:rPr lang="en-US" sz="1600" u="sng" kern="0" dirty="0">
                <a:effectLst/>
                <a:ea typeface="Calibri" panose="020F0502020204030204" pitchFamily="34" charset="0"/>
                <a:cs typeface="Times New Roman" panose="02020603050405020304" pitchFamily="18" charset="0"/>
              </a:rPr>
              <a:t>Benefit Option: Single Life</a:t>
            </a:r>
            <a:endParaRPr lang="en-IN" sz="160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500" b="0" kern="0" dirty="0">
                <a:effectLst/>
                <a:ea typeface="Calibri" panose="020F0502020204030204" pitchFamily="34" charset="0"/>
                <a:cs typeface="Times New Roman" panose="02020603050405020304" pitchFamily="18" charset="0"/>
              </a:rPr>
              <a:t>Under this option, in the event of death of the Insured Member during the insurance coverage period, provided the coverage in respect of that member is in force, the death benefit equal to the Sum Assured with respect to the Insured Member as specified in the Certificate of Insurance (</a:t>
            </a:r>
            <a:r>
              <a:rPr lang="en-US" sz="1500" b="0" kern="0" dirty="0" err="1">
                <a:effectLst/>
                <a:ea typeface="Calibri" panose="020F0502020204030204" pitchFamily="34" charset="0"/>
                <a:cs typeface="Times New Roman" panose="02020603050405020304" pitchFamily="18" charset="0"/>
              </a:rPr>
              <a:t>CoI</a:t>
            </a:r>
            <a:r>
              <a:rPr lang="en-US" sz="1500" b="0" kern="0" dirty="0">
                <a:effectLst/>
                <a:ea typeface="Calibri" panose="020F0502020204030204" pitchFamily="34" charset="0"/>
                <a:cs typeface="Times New Roman" panose="02020603050405020304" pitchFamily="18" charset="0"/>
              </a:rPr>
              <a:t>) shall be payable.</a:t>
            </a:r>
            <a:endParaRPr lang="en-IN" sz="1500" b="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500" b="0" kern="0" dirty="0">
                <a:effectLst/>
                <a:ea typeface="Calibri" panose="020F0502020204030204" pitchFamily="34" charset="0"/>
                <a:cs typeface="Times New Roman" panose="02020603050405020304" pitchFamily="18" charset="0"/>
              </a:rPr>
              <a:t>The insurance coverage for Insured Member will terminate on death of the Insured Member or on expiry of coverage term whichever is earlier.</a:t>
            </a:r>
            <a:endParaRPr lang="en-IN" sz="1500" b="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500" kern="0" dirty="0">
                <a:effectLst/>
                <a:ea typeface="Calibri" panose="020F0502020204030204" pitchFamily="34" charset="0"/>
                <a:cs typeface="Times New Roman" panose="02020603050405020304" pitchFamily="18" charset="0"/>
              </a:rPr>
              <a:t> </a:t>
            </a:r>
            <a:endParaRPr lang="en-IN" sz="150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600" u="sng" kern="0" dirty="0">
                <a:effectLst/>
                <a:ea typeface="Calibri" panose="020F0502020204030204" pitchFamily="34" charset="0"/>
                <a:cs typeface="Times New Roman" panose="02020603050405020304" pitchFamily="18" charset="0"/>
              </a:rPr>
              <a:t>Benefit Option: Joint Life</a:t>
            </a:r>
            <a:endParaRPr lang="en-IN" sz="160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500" b="0" kern="0" dirty="0">
                <a:effectLst/>
                <a:ea typeface="Calibri" panose="020F0502020204030204" pitchFamily="34" charset="0"/>
                <a:cs typeface="Times New Roman" panose="02020603050405020304" pitchFamily="18" charset="0"/>
              </a:rPr>
              <a:t>Under this option the spouse of the primary Insured Member shall also be covered under the COI as Joint Life. On first death of any of the Insured Members during the insurance coverage period, provided the coverage is in force, the Sum Assured with respect to the Insured Member as specified in the Certificate of Insurance (</a:t>
            </a:r>
            <a:r>
              <a:rPr lang="en-US" sz="1500" b="0" kern="0" dirty="0" err="1">
                <a:effectLst/>
                <a:ea typeface="Calibri" panose="020F0502020204030204" pitchFamily="34" charset="0"/>
                <a:cs typeface="Times New Roman" panose="02020603050405020304" pitchFamily="18" charset="0"/>
              </a:rPr>
              <a:t>CoI</a:t>
            </a:r>
            <a:r>
              <a:rPr lang="en-US" sz="1500" b="0" kern="0" dirty="0">
                <a:effectLst/>
                <a:ea typeface="Calibri" panose="020F0502020204030204" pitchFamily="34" charset="0"/>
                <a:cs typeface="Times New Roman" panose="02020603050405020304" pitchFamily="18" charset="0"/>
              </a:rPr>
              <a:t>) shall be payable. The coverage for both the members will cease in case of death of any one of the Insured Members or on expiry of coverage tenure whichever is earlier.</a:t>
            </a:r>
            <a:endParaRPr lang="en-IN" sz="1500" b="0" kern="100" dirty="0">
              <a:effectLst/>
              <a:ea typeface="Aptos" panose="020B0004020202020204" pitchFamily="34" charset="0"/>
              <a:cs typeface="Times New Roman" panose="02020603050405020304" pitchFamily="18" charset="0"/>
            </a:endParaRPr>
          </a:p>
          <a:p>
            <a:pPr>
              <a:lnSpc>
                <a:spcPct val="115000"/>
              </a:lnSpc>
              <a:spcAft>
                <a:spcPts val="800"/>
              </a:spcAft>
            </a:pPr>
            <a:r>
              <a:rPr lang="en-US" sz="1500" b="0" kern="0" dirty="0">
                <a:effectLst/>
                <a:ea typeface="Calibri" panose="020F0502020204030204" pitchFamily="34" charset="0"/>
                <a:cs typeface="Times New Roman" panose="02020603050405020304" pitchFamily="18" charset="0"/>
              </a:rPr>
              <a:t>In the event of simultaneous death of both the members, the Sum Assured with respect to only one life shall be payable</a:t>
            </a:r>
            <a:r>
              <a:rPr lang="en-US" sz="1400" b="0" kern="0" dirty="0">
                <a:effectLst/>
                <a:ea typeface="Calibri" panose="020F0502020204030204" pitchFamily="34" charset="0"/>
                <a:cs typeface="Times New Roman" panose="02020603050405020304" pitchFamily="18" charset="0"/>
              </a:rPr>
              <a:t>.</a:t>
            </a:r>
            <a:endParaRPr lang="en-IN" sz="1400" b="0" kern="100" dirty="0">
              <a:effectLst/>
              <a:ea typeface="Aptos" panose="020B0004020202020204" pitchFamily="34" charset="0"/>
              <a:cs typeface="Times New Roman" panose="02020603050405020304" pitchFamily="18" charset="0"/>
            </a:endParaRPr>
          </a:p>
          <a:p>
            <a:endParaRPr lang="en-IN" sz="2200" dirty="0">
              <a:cs typeface="Times New Roman" panose="02020603050405020304" pitchFamily="18" charset="0"/>
            </a:endParaRPr>
          </a:p>
        </p:txBody>
      </p:sp>
      <p:sp>
        <p:nvSpPr>
          <p:cNvPr id="11" name="Rectangle 10">
            <a:extLst>
              <a:ext uri="{FF2B5EF4-FFF2-40B4-BE49-F238E27FC236}">
                <a16:creationId xmlns:a16="http://schemas.microsoft.com/office/drawing/2014/main" id="{C482077B-6066-4FDB-9338-3E7AD7EBAEED}"/>
              </a:ext>
            </a:extLst>
          </p:cNvPr>
          <p:cNvSpPr/>
          <p:nvPr/>
        </p:nvSpPr>
        <p:spPr>
          <a:xfrm>
            <a:off x="277217" y="6550223"/>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3569193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FB8030-51EE-4A2C-8B80-79F1443B3FDE}"/>
              </a:ext>
            </a:extLst>
          </p:cNvPr>
          <p:cNvSpPr>
            <a:spLocks noGrp="1"/>
          </p:cNvSpPr>
          <p:nvPr>
            <p:ph type="sldNum" sz="quarter" idx="12"/>
          </p:nvPr>
        </p:nvSpPr>
        <p:spPr/>
        <p:txBody>
          <a:bodyPr/>
          <a:lstStyle/>
          <a:p>
            <a:pPr>
              <a:defRPr/>
            </a:pPr>
            <a:fld id="{5B05A985-F82C-47CD-8035-E834922DBD0C}" type="slidenum">
              <a:rPr lang="en-US" smtClean="0"/>
              <a:pPr>
                <a:defRPr/>
              </a:pPr>
              <a:t>5</a:t>
            </a:fld>
            <a:endParaRPr lang="en-US"/>
          </a:p>
        </p:txBody>
      </p:sp>
      <p:sp>
        <p:nvSpPr>
          <p:cNvPr id="3" name="Title 2">
            <a:extLst>
              <a:ext uri="{FF2B5EF4-FFF2-40B4-BE49-F238E27FC236}">
                <a16:creationId xmlns:a16="http://schemas.microsoft.com/office/drawing/2014/main" id="{83F0B31E-78E2-4990-97A7-78BAAD5924DF}"/>
              </a:ext>
            </a:extLst>
          </p:cNvPr>
          <p:cNvSpPr>
            <a:spLocks noGrp="1"/>
          </p:cNvSpPr>
          <p:nvPr>
            <p:ph type="title"/>
          </p:nvPr>
        </p:nvSpPr>
        <p:spPr>
          <a:xfrm>
            <a:off x="406399" y="154093"/>
            <a:ext cx="9595730" cy="381000"/>
          </a:xfrm>
        </p:spPr>
        <p:txBody>
          <a:bodyPr/>
          <a:lstStyle/>
          <a:p>
            <a:r>
              <a:rPr lang="en-US" sz="2600" dirty="0"/>
              <a:t>Benefits</a:t>
            </a:r>
            <a:endParaRPr lang="en-IN" sz="2600" dirty="0"/>
          </a:p>
        </p:txBody>
      </p:sp>
      <p:sp>
        <p:nvSpPr>
          <p:cNvPr id="15" name="Title 2">
            <a:extLst>
              <a:ext uri="{FF2B5EF4-FFF2-40B4-BE49-F238E27FC236}">
                <a16:creationId xmlns:a16="http://schemas.microsoft.com/office/drawing/2014/main" id="{393D6867-2EF6-49EE-AA16-B92F95C578F1}"/>
              </a:ext>
            </a:extLst>
          </p:cNvPr>
          <p:cNvSpPr txBox="1">
            <a:spLocks/>
          </p:cNvSpPr>
          <p:nvPr/>
        </p:nvSpPr>
        <p:spPr bwMode="auto">
          <a:xfrm>
            <a:off x="406399" y="640913"/>
            <a:ext cx="11260850" cy="6217087"/>
          </a:xfrm>
          <a:prstGeom prst="rect">
            <a:avLst/>
          </a:prstGeom>
          <a:noFill/>
        </p:spPr>
        <p:txBody>
          <a:bodyPr wrap="square" rtlCol="0">
            <a:spAutoFit/>
          </a:bodyPr>
          <a:lstStyle>
            <a:defPPr>
              <a:defRPr lang="en-US"/>
            </a:defPPr>
            <a:lvl1pPr>
              <a:defRPr>
                <a:solidFill>
                  <a:schemeClr val="tx2"/>
                </a:solidFill>
                <a:latin typeface="VAG Rounded Std Light" panose="020F0502020204020204" pitchFamily="34" charset="0"/>
              </a:defRPr>
            </a:lvl1pPr>
            <a:lvl2pPr defTabSz="609555" fontAlgn="base">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2pPr>
            <a:lvl3pPr defTabSz="609555" fontAlgn="base">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3pPr>
            <a:lvl4pPr defTabSz="609555" fontAlgn="base">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4pPr>
            <a:lvl5pPr defTabSz="609555" fontAlgn="base">
              <a:spcBef>
                <a:spcPct val="0"/>
              </a:spcBef>
              <a:spcAft>
                <a:spcPct val="0"/>
              </a:spcAft>
              <a:defRPr sz="2100" b="1">
                <a:solidFill>
                  <a:schemeClr val="tx2"/>
                </a:solidFill>
                <a:latin typeface="VAG Rounded Std Light" pitchFamily="34" charset="0"/>
                <a:ea typeface="MS PGothic" pitchFamily="34" charset="-128"/>
                <a:cs typeface="VAG Rounded Std Light" pitchFamily="34" charset="0"/>
              </a:defRPr>
            </a:lvl5pPr>
            <a:lvl6pPr marL="609555" algn="ctr" defTabSz="609555" fontAlgn="base">
              <a:spcBef>
                <a:spcPct val="0"/>
              </a:spcBef>
              <a:spcAft>
                <a:spcPct val="0"/>
              </a:spcAft>
              <a:defRPr sz="5900">
                <a:latin typeface="Calibri" charset="0"/>
                <a:ea typeface="ＭＳ Ｐゴシック" charset="0"/>
                <a:cs typeface="ＭＳ Ｐゴシック" charset="0"/>
              </a:defRPr>
            </a:lvl6pPr>
            <a:lvl7pPr marL="1219110" algn="ctr" defTabSz="609555" fontAlgn="base">
              <a:spcBef>
                <a:spcPct val="0"/>
              </a:spcBef>
              <a:spcAft>
                <a:spcPct val="0"/>
              </a:spcAft>
              <a:defRPr sz="5900">
                <a:latin typeface="Calibri" charset="0"/>
                <a:ea typeface="ＭＳ Ｐゴシック" charset="0"/>
                <a:cs typeface="ＭＳ Ｐゴシック" charset="0"/>
              </a:defRPr>
            </a:lvl7pPr>
            <a:lvl8pPr marL="1828664" algn="ctr" defTabSz="609555" fontAlgn="base">
              <a:spcBef>
                <a:spcPct val="0"/>
              </a:spcBef>
              <a:spcAft>
                <a:spcPct val="0"/>
              </a:spcAft>
              <a:defRPr sz="5900">
                <a:latin typeface="Calibri" charset="0"/>
                <a:ea typeface="ＭＳ Ｐゴシック" charset="0"/>
                <a:cs typeface="ＭＳ Ｐゴシック" charset="0"/>
              </a:defRPr>
            </a:lvl8pPr>
            <a:lvl9pPr marL="2438218" algn="ctr" defTabSz="609555" fontAlgn="base">
              <a:spcBef>
                <a:spcPct val="0"/>
              </a:spcBef>
              <a:spcAft>
                <a:spcPct val="0"/>
              </a:spcAft>
              <a:defRPr sz="5900">
                <a:latin typeface="Calibri" charset="0"/>
                <a:ea typeface="ＭＳ Ｐゴシック" charset="0"/>
                <a:cs typeface="ＭＳ Ｐゴシック" charset="0"/>
              </a:defRPr>
            </a:lvl9pPr>
          </a:lstStyle>
          <a:p>
            <a:r>
              <a:rPr lang="en-US" sz="2000" b="1" dirty="0">
                <a:ea typeface="MS PGothic" pitchFamily="34" charset="-128"/>
              </a:rPr>
              <a:t>Survival / Maturity Benefit</a:t>
            </a:r>
          </a:p>
          <a:p>
            <a:r>
              <a:rPr lang="en-US" sz="1500" dirty="0">
                <a:cs typeface="Calibri" panose="020F0502020204030204" pitchFamily="34" charset="0"/>
              </a:rPr>
              <a:t>There is no survival / maturity bene­fit under this plan</a:t>
            </a:r>
          </a:p>
          <a:p>
            <a:endParaRPr lang="en-US" sz="1500" dirty="0">
              <a:cs typeface="Calibri" panose="020F0502020204030204" pitchFamily="34" charset="0"/>
            </a:endParaRPr>
          </a:p>
          <a:p>
            <a:r>
              <a:rPr lang="en-US" sz="2000" b="1" dirty="0">
                <a:ea typeface="MS PGothic" pitchFamily="34" charset="-128"/>
              </a:rPr>
              <a:t>Surrender Benefit</a:t>
            </a:r>
            <a:endParaRPr lang="en-US" sz="1500" b="1" u="sng" dirty="0">
              <a:effectLst/>
              <a:ea typeface="Aptos" panose="020B0004020202020204" pitchFamily="34" charset="0"/>
              <a:cs typeface="Calibri" panose="020F0502020204030204" pitchFamily="34" charset="0"/>
            </a:endParaRPr>
          </a:p>
          <a:p>
            <a:r>
              <a:rPr lang="en-US" sz="1600" u="sng" dirty="0">
                <a:effectLst/>
                <a:ea typeface="Aptos" panose="020B0004020202020204" pitchFamily="34" charset="0"/>
                <a:cs typeface="Calibri" panose="020F0502020204030204" pitchFamily="34" charset="0"/>
              </a:rPr>
              <a:t>Surrender by Master Policyholder</a:t>
            </a:r>
            <a:r>
              <a:rPr lang="en-US" sz="1600" dirty="0">
                <a:ea typeface="Aptos" panose="020B0004020202020204" pitchFamily="34" charset="0"/>
                <a:cs typeface="Calibri" panose="020F0502020204030204" pitchFamily="34" charset="0"/>
              </a:rPr>
              <a:t>:</a:t>
            </a:r>
            <a:endParaRPr lang="en-IN" sz="16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In the event of surrender of the Master Policy by the Master Policyholder, an option shall be given to Insured Member(s) on such surrender to continue the Cover till the expiry of the Insurance Coverage Period. In the event the Member decides to continue the Cover, then the same needs to be communicated to the Company by the Master Policyholder/ Member (as applicable). </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 </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Once the Master Policy is surrendered by the Master Policyholder, Exit Value shall be paid with respect to those </a:t>
            </a:r>
            <a:r>
              <a:rPr lang="en-US" sz="1500" dirty="0">
                <a:effectLst/>
                <a:ea typeface="Calibri" panose="020F0502020204030204" pitchFamily="34" charset="0"/>
                <a:cs typeface="Times New Roman" panose="02020603050405020304" pitchFamily="18" charset="0"/>
              </a:rPr>
              <a:t>Insured Member</a:t>
            </a:r>
            <a:r>
              <a:rPr lang="en-US" sz="1500" dirty="0">
                <a:effectLst/>
                <a:ea typeface="Aptos" panose="020B0004020202020204" pitchFamily="34" charset="0"/>
                <a:cs typeface="Calibri" panose="020F0502020204030204" pitchFamily="34" charset="0"/>
              </a:rPr>
              <a:t>(s) who do not opt for continuance of Cover.  </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On this payment, the cover of such Insured member(s) will cease and all rights, benefits and interests under this Policy will stand extinguished.</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 </a:t>
            </a:r>
            <a:endParaRPr lang="en-IN" sz="1500" dirty="0">
              <a:effectLst/>
              <a:ea typeface="Calibri" panose="020F0502020204030204" pitchFamily="34" charset="0"/>
              <a:cs typeface="Times New Roman" panose="02020603050405020304" pitchFamily="18" charset="0"/>
            </a:endParaRPr>
          </a:p>
          <a:p>
            <a:r>
              <a:rPr lang="en-US" sz="1600" u="sng" dirty="0">
                <a:effectLst/>
                <a:ea typeface="Aptos" panose="020B0004020202020204" pitchFamily="34" charset="0"/>
                <a:cs typeface="Calibri" panose="020F0502020204030204" pitchFamily="34" charset="0"/>
              </a:rPr>
              <a:t>Surrender by an Insured Member:</a:t>
            </a:r>
            <a:r>
              <a:rPr lang="en-US" sz="1600" dirty="0">
                <a:effectLst/>
                <a:ea typeface="Aptos" panose="020B0004020202020204" pitchFamily="34" charset="0"/>
                <a:cs typeface="Calibri" panose="020F0502020204030204" pitchFamily="34" charset="0"/>
              </a:rPr>
              <a:t> </a:t>
            </a:r>
            <a:endParaRPr lang="en-IN" sz="16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In the event of surrender by an </a:t>
            </a:r>
            <a:r>
              <a:rPr lang="en-US" sz="1500" dirty="0">
                <a:effectLst/>
                <a:ea typeface="Calibri" panose="020F0502020204030204" pitchFamily="34" charset="0"/>
                <a:cs typeface="Times New Roman" panose="02020603050405020304" pitchFamily="18" charset="0"/>
              </a:rPr>
              <a:t>Insured Member </a:t>
            </a:r>
            <a:r>
              <a:rPr lang="en-US" sz="1500" dirty="0">
                <a:effectLst/>
                <a:ea typeface="Aptos" panose="020B0004020202020204" pitchFamily="34" charset="0"/>
                <a:cs typeface="Calibri" panose="020F0502020204030204" pitchFamily="34" charset="0"/>
              </a:rPr>
              <a:t>if allowed by the Master Policyholder, the Exit Value shall be payable.</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On this payment, the cover of such </a:t>
            </a:r>
            <a:r>
              <a:rPr lang="en-US" sz="1500" dirty="0">
                <a:effectLst/>
                <a:ea typeface="Calibri" panose="020F0502020204030204" pitchFamily="34" charset="0"/>
                <a:cs typeface="Times New Roman" panose="02020603050405020304" pitchFamily="18" charset="0"/>
              </a:rPr>
              <a:t>Insured Member</a:t>
            </a:r>
            <a:r>
              <a:rPr lang="en-US" sz="1500" dirty="0">
                <a:effectLst/>
                <a:ea typeface="Aptos" panose="020B0004020202020204" pitchFamily="34" charset="0"/>
                <a:cs typeface="Calibri" panose="020F0502020204030204" pitchFamily="34" charset="0"/>
              </a:rPr>
              <a:t>(s) will cease and all rights, benefits and interests under this policy will stand extinguished.</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 </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If the coverage is availed against a loan, then on foreclosure of loan or transfer of loan to another financial institution by a Member, the Member shall have an option either to surrender his Certificate of Insurance during the Insurance Coverage Period and obtain an Exit Value or to continue his cover till the end of the Insurance Coverage Period.</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 </a:t>
            </a:r>
            <a:endParaRPr lang="en-IN" sz="1500" dirty="0">
              <a:effectLst/>
              <a:ea typeface="Calibri" panose="020F0502020204030204" pitchFamily="34" charset="0"/>
              <a:cs typeface="Times New Roman" panose="02020603050405020304" pitchFamily="18" charset="0"/>
            </a:endParaRPr>
          </a:p>
          <a:p>
            <a:r>
              <a:rPr lang="en-US" sz="1500" dirty="0">
                <a:effectLst/>
                <a:ea typeface="Aptos" panose="020B0004020202020204" pitchFamily="34" charset="0"/>
                <a:cs typeface="Calibri" panose="020F0502020204030204" pitchFamily="34" charset="0"/>
              </a:rPr>
              <a:t>Exit Value = 75% * [(Total Premium paid) x (Outstanding term in days for which premiums have been paid / Total term in days for which premiums have been paid)] less actual stamp duty paid</a:t>
            </a:r>
            <a:endParaRPr lang="en-IN" sz="1500" dirty="0">
              <a:effectLst/>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482077B-6066-4FDB-9338-3E7AD7EBAEED}"/>
              </a:ext>
            </a:extLst>
          </p:cNvPr>
          <p:cNvSpPr/>
          <p:nvPr/>
        </p:nvSpPr>
        <p:spPr>
          <a:xfrm>
            <a:off x="242488" y="6550223"/>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195503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AA144-BCF1-49A6-89FF-5C04719C8A9E}"/>
              </a:ext>
            </a:extLst>
          </p:cNvPr>
          <p:cNvSpPr>
            <a:spLocks noGrp="1"/>
          </p:cNvSpPr>
          <p:nvPr>
            <p:ph type="title"/>
          </p:nvPr>
        </p:nvSpPr>
        <p:spPr/>
        <p:txBody>
          <a:bodyPr/>
          <a:lstStyle/>
          <a:p>
            <a:r>
              <a:rPr lang="en-US" dirty="0"/>
              <a:t>Eligibility</a:t>
            </a:r>
            <a:endParaRPr lang="en-IN" dirty="0"/>
          </a:p>
        </p:txBody>
      </p:sp>
      <p:sp>
        <p:nvSpPr>
          <p:cNvPr id="4" name="Slide Number Placeholder 3">
            <a:extLst>
              <a:ext uri="{FF2B5EF4-FFF2-40B4-BE49-F238E27FC236}">
                <a16:creationId xmlns:a16="http://schemas.microsoft.com/office/drawing/2014/main" id="{06E57517-C4CB-4BBC-AD04-928AA6EF7A03}"/>
              </a:ext>
            </a:extLst>
          </p:cNvPr>
          <p:cNvSpPr>
            <a:spLocks noGrp="1"/>
          </p:cNvSpPr>
          <p:nvPr>
            <p:ph type="sldNum" sz="quarter" idx="12"/>
          </p:nvPr>
        </p:nvSpPr>
        <p:spPr/>
        <p:txBody>
          <a:bodyPr/>
          <a:lstStyle/>
          <a:p>
            <a:pPr>
              <a:defRPr/>
            </a:pPr>
            <a:fld id="{5B05A985-F82C-47CD-8035-E834922DBD0C}" type="slidenum">
              <a:rPr lang="en-US" smtClean="0"/>
              <a:pPr>
                <a:defRPr/>
              </a:pPr>
              <a:t>6</a:t>
            </a:fld>
            <a:endParaRPr lang="en-US"/>
          </a:p>
        </p:txBody>
      </p:sp>
      <p:sp>
        <p:nvSpPr>
          <p:cNvPr id="5" name="Rectangle 4">
            <a:extLst>
              <a:ext uri="{FF2B5EF4-FFF2-40B4-BE49-F238E27FC236}">
                <a16:creationId xmlns:a16="http://schemas.microsoft.com/office/drawing/2014/main" id="{7C764B25-7922-4BBA-B501-8A6DC24B547A}"/>
              </a:ext>
            </a:extLst>
          </p:cNvPr>
          <p:cNvSpPr/>
          <p:nvPr/>
        </p:nvSpPr>
        <p:spPr>
          <a:xfrm>
            <a:off x="438944" y="6426484"/>
            <a:ext cx="3457998" cy="400110"/>
          </a:xfrm>
          <a:prstGeom prst="rect">
            <a:avLst/>
          </a:prstGeom>
        </p:spPr>
        <p:txBody>
          <a:bodyPr wrap="none">
            <a:spAutoFit/>
          </a:bodyPr>
          <a:lstStyle/>
          <a:p>
            <a:pPr algn="just"/>
            <a:r>
              <a:rPr lang="en-US" sz="1000" dirty="0">
                <a:solidFill>
                  <a:schemeClr val="tx2"/>
                </a:solidFill>
                <a:latin typeface="VAG Rounded Std Light" panose="020F0502020204020204" pitchFamily="34" charset="0"/>
              </a:rPr>
              <a:t>All the references to age are based on age last birthday.</a:t>
            </a:r>
          </a:p>
          <a:p>
            <a:pPr algn="just"/>
            <a:r>
              <a:rPr lang="en-IN" sz="1000" dirty="0">
                <a:solidFill>
                  <a:schemeClr val="tx2"/>
                </a:solidFill>
                <a:latin typeface="VAG Rounded Std Light" panose="020F0502020204020204" pitchFamily="34" charset="0"/>
              </a:rPr>
              <a:t>Refer to Sales Brochure and Policy Document for more details</a:t>
            </a:r>
          </a:p>
        </p:txBody>
      </p:sp>
      <p:graphicFrame>
        <p:nvGraphicFramePr>
          <p:cNvPr id="11" name="Table 10">
            <a:extLst>
              <a:ext uri="{FF2B5EF4-FFF2-40B4-BE49-F238E27FC236}">
                <a16:creationId xmlns:a16="http://schemas.microsoft.com/office/drawing/2014/main" id="{20E3A462-A9FD-8CE3-4B8E-4FDDC476A7E9}"/>
              </a:ext>
            </a:extLst>
          </p:cNvPr>
          <p:cNvGraphicFramePr>
            <a:graphicFrameLocks noGrp="1"/>
          </p:cNvGraphicFramePr>
          <p:nvPr>
            <p:extLst>
              <p:ext uri="{D42A27DB-BD31-4B8C-83A1-F6EECF244321}">
                <p14:modId xmlns:p14="http://schemas.microsoft.com/office/powerpoint/2010/main" val="486513595"/>
              </p:ext>
            </p:extLst>
          </p:nvPr>
        </p:nvGraphicFramePr>
        <p:xfrm>
          <a:off x="406400" y="868101"/>
          <a:ext cx="10566399" cy="5385485"/>
        </p:xfrm>
        <a:graphic>
          <a:graphicData uri="http://schemas.openxmlformats.org/drawingml/2006/table">
            <a:tbl>
              <a:tblPr>
                <a:tableStyleId>{BC89EF96-8CEA-46FF-86C4-4CE0E7609802}</a:tableStyleId>
              </a:tblPr>
              <a:tblGrid>
                <a:gridCol w="2353319">
                  <a:extLst>
                    <a:ext uri="{9D8B030D-6E8A-4147-A177-3AD203B41FA5}">
                      <a16:colId xmlns:a16="http://schemas.microsoft.com/office/drawing/2014/main" val="1830637357"/>
                    </a:ext>
                  </a:extLst>
                </a:gridCol>
                <a:gridCol w="1612023">
                  <a:extLst>
                    <a:ext uri="{9D8B030D-6E8A-4147-A177-3AD203B41FA5}">
                      <a16:colId xmlns:a16="http://schemas.microsoft.com/office/drawing/2014/main" val="4231278420"/>
                    </a:ext>
                  </a:extLst>
                </a:gridCol>
                <a:gridCol w="3165212">
                  <a:extLst>
                    <a:ext uri="{9D8B030D-6E8A-4147-A177-3AD203B41FA5}">
                      <a16:colId xmlns:a16="http://schemas.microsoft.com/office/drawing/2014/main" val="641371689"/>
                    </a:ext>
                  </a:extLst>
                </a:gridCol>
                <a:gridCol w="3435845">
                  <a:extLst>
                    <a:ext uri="{9D8B030D-6E8A-4147-A177-3AD203B41FA5}">
                      <a16:colId xmlns:a16="http://schemas.microsoft.com/office/drawing/2014/main" val="1447900685"/>
                    </a:ext>
                  </a:extLst>
                </a:gridCol>
              </a:tblGrid>
              <a:tr h="717631">
                <a:tc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Parameters</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endParaRPr lang="en-IN"/>
                    </a:p>
                  </a:txBody>
                  <a:tcPr/>
                </a:tc>
                <a:tc>
                  <a:txBody>
                    <a:bodyPr/>
                    <a:lstStyle/>
                    <a:p>
                      <a:pPr marL="0" algn="ctr" defTabSz="609555" rtl="0" eaLnBrk="1" fontAlgn="ctr" latinLnBrk="0" hangingPunct="1"/>
                      <a:r>
                        <a:rPr lang="en-IN" sz="1400" b="1" kern="1200">
                          <a:solidFill>
                            <a:schemeClr val="tx2"/>
                          </a:solidFill>
                          <a:effectLst/>
                          <a:latin typeface="VAG Rounded Std Light" panose="020F0502020204020204" pitchFamily="34" charset="0"/>
                        </a:rPr>
                        <a:t>Min</a:t>
                      </a:r>
                      <a:endParaRPr lang="en-IN" sz="1400" b="1" kern="120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b="1" kern="1200">
                          <a:solidFill>
                            <a:schemeClr val="tx2"/>
                          </a:solidFill>
                          <a:effectLst/>
                          <a:latin typeface="VAG Rounded Std Light" panose="020F0502020204020204" pitchFamily="34" charset="0"/>
                        </a:rPr>
                        <a:t>Max</a:t>
                      </a:r>
                      <a:endParaRPr lang="en-IN" sz="1400" b="1" kern="120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36182319"/>
                  </a:ext>
                </a:extLst>
              </a:tr>
              <a:tr h="213282">
                <a:tc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Age at entry*</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endParaRPr lang="en-IN"/>
                    </a:p>
                  </a:txBody>
                  <a:tcP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18 years</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69 years</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3974561179"/>
                  </a:ext>
                </a:extLst>
              </a:tr>
              <a:tr h="213282">
                <a:tc rowSpan="2"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Maximum Age at maturity</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rowSpan="2" hMerge="1">
                  <a:txBody>
                    <a:bodyPr/>
                    <a:lstStyle/>
                    <a:p>
                      <a:endParaRPr lang="en-IN"/>
                    </a:p>
                  </a:txBody>
                  <a:tcPr/>
                </a:tc>
                <a:tc grid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70 years for OYRT policy</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pPr marL="0" algn="ctr" defTabSz="609555" rtl="0" eaLnBrk="1" fontAlgn="ctr" latinLnBrk="0" hangingPunct="1"/>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343429323"/>
                  </a:ext>
                </a:extLst>
              </a:tr>
              <a:tr h="213282">
                <a:tc gridSpan="2" vMerge="1">
                  <a:txBody>
                    <a:bodyPr/>
                    <a:lstStyle/>
                    <a:p>
                      <a:endParaRPr lang="en-IN"/>
                    </a:p>
                  </a:txBody>
                  <a:tcPr/>
                </a:tc>
                <a:tc hMerge="1" vMerge="1">
                  <a:txBody>
                    <a:bodyPr/>
                    <a:lstStyle/>
                    <a:p>
                      <a:endParaRPr lang="en-IN"/>
                    </a:p>
                  </a:txBody>
                  <a:tcPr/>
                </a:tc>
                <a:tc grid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72 years for Single pay policy</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pPr marL="0" algn="ctr" defTabSz="609555" rtl="0" eaLnBrk="1" fontAlgn="ctr" latinLnBrk="0" hangingPunct="1"/>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7866775"/>
                  </a:ext>
                </a:extLst>
              </a:tr>
              <a:tr h="213282">
                <a:tc rowSpan="2"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Life Options</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rowSpan="2" hMerge="1">
                  <a:txBody>
                    <a:bodyPr/>
                    <a:lstStyle/>
                    <a:p>
                      <a:endParaRPr lang="en-IN"/>
                    </a:p>
                  </a:txBody>
                  <a:tcPr/>
                </a:tc>
                <a:tc gridSpan="2">
                  <a:txBody>
                    <a:bodyPr/>
                    <a:lstStyle/>
                    <a:p>
                      <a:pPr marL="285750" indent="-285750" algn="l" defTabSz="609555" rtl="0" eaLnBrk="1" fontAlgn="ctr" latinLnBrk="0" hangingPunct="1">
                        <a:buFont typeface="Arial" panose="020B0604020202020204" pitchFamily="34" charset="0"/>
                        <a:buChar char="•"/>
                      </a:pPr>
                      <a:r>
                        <a:rPr lang="en-IN" sz="1400" kern="1200" dirty="0">
                          <a:solidFill>
                            <a:schemeClr val="tx2"/>
                          </a:solidFill>
                          <a:effectLst/>
                          <a:latin typeface="VAG Rounded Std Light" panose="020F0502020204020204" pitchFamily="34" charset="0"/>
                        </a:rPr>
                        <a:t>Single Life</a:t>
                      </a:r>
                      <a:endParaRPr lang="en-IN" sz="1400" kern="1200" dirty="0">
                        <a:solidFill>
                          <a:schemeClr val="tx2"/>
                        </a:solidFill>
                        <a:effectLst/>
                        <a:latin typeface="VAG Rounded Std Light" panose="020F0502020204020204" pitchFamily="34" charset="0"/>
                        <a:ea typeface="+mn-ea"/>
                        <a:cs typeface="+mn-cs"/>
                      </a:endParaRPr>
                    </a:p>
                  </a:txBody>
                  <a:tcPr marL="171450" marR="9525" marT="9525" marB="0" anchor="ctr"/>
                </a:tc>
                <a:tc hMerge="1">
                  <a:txBody>
                    <a:bodyPr/>
                    <a:lstStyle/>
                    <a:p>
                      <a:pPr marL="285750" indent="-285750" algn="l" defTabSz="609555" rtl="0" eaLnBrk="1" fontAlgn="ctr" latinLnBrk="0" hangingPunct="1">
                        <a:buFont typeface="Arial" panose="020B0604020202020204" pitchFamily="34" charset="0"/>
                        <a:buChar char="•"/>
                      </a:pPr>
                      <a:endParaRPr lang="en-IN" sz="1400" kern="1200" dirty="0">
                        <a:solidFill>
                          <a:schemeClr val="tx2"/>
                        </a:solidFill>
                        <a:effectLst/>
                        <a:latin typeface="VAG Rounded Std Light" panose="020F0502020204020204" pitchFamily="34" charset="0"/>
                        <a:ea typeface="+mn-ea"/>
                        <a:cs typeface="+mn-cs"/>
                      </a:endParaRP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914818316"/>
                  </a:ext>
                </a:extLst>
              </a:tr>
              <a:tr h="213282">
                <a:tc gridSpan="2" vMerge="1">
                  <a:txBody>
                    <a:bodyPr/>
                    <a:lstStyle/>
                    <a:p>
                      <a:endParaRPr lang="en-IN"/>
                    </a:p>
                  </a:txBody>
                  <a:tcPr/>
                </a:tc>
                <a:tc hMerge="1" vMerge="1">
                  <a:txBody>
                    <a:bodyPr/>
                    <a:lstStyle/>
                    <a:p>
                      <a:endParaRPr lang="en-IN"/>
                    </a:p>
                  </a:txBody>
                  <a:tcPr/>
                </a:tc>
                <a:tc gridSpan="2">
                  <a:txBody>
                    <a:bodyPr/>
                    <a:lstStyle/>
                    <a:p>
                      <a:pPr marL="285750" indent="-285750" algn="l" defTabSz="609555" rtl="0" eaLnBrk="1" fontAlgn="ctr" latinLnBrk="0" hangingPunct="1">
                        <a:buFont typeface="Arial" panose="020B0604020202020204" pitchFamily="34" charset="0"/>
                        <a:buChar char="•"/>
                      </a:pPr>
                      <a:r>
                        <a:rPr lang="en-IN" sz="1400" kern="1200" dirty="0">
                          <a:solidFill>
                            <a:schemeClr val="tx2"/>
                          </a:solidFill>
                          <a:effectLst/>
                          <a:latin typeface="VAG Rounded Std Light" panose="020F0502020204020204" pitchFamily="34" charset="0"/>
                        </a:rPr>
                        <a:t>Joint Life (Spouse only)</a:t>
                      </a:r>
                      <a:endParaRPr lang="en-IN" sz="1400" kern="1200" dirty="0">
                        <a:solidFill>
                          <a:schemeClr val="tx2"/>
                        </a:solidFill>
                        <a:effectLst/>
                        <a:latin typeface="VAG Rounded Std Light" panose="020F0502020204020204" pitchFamily="34" charset="0"/>
                        <a:ea typeface="+mn-ea"/>
                        <a:cs typeface="+mn-cs"/>
                      </a:endParaRPr>
                    </a:p>
                  </a:txBody>
                  <a:tcPr marL="171450" marR="9525" marT="9525" marB="0" anchor="ctr"/>
                </a:tc>
                <a:tc hMerge="1">
                  <a:txBody>
                    <a:bodyPr/>
                    <a:lstStyle/>
                    <a:p>
                      <a:pPr marL="285750" indent="-285750" algn="l" defTabSz="609555" rtl="0" eaLnBrk="1" fontAlgn="ctr" latinLnBrk="0" hangingPunct="1">
                        <a:buFont typeface="Arial" panose="020B0604020202020204" pitchFamily="34" charset="0"/>
                        <a:buChar char="•"/>
                      </a:pPr>
                      <a:endParaRPr lang="en-IN" sz="1400" kern="1200" dirty="0">
                        <a:solidFill>
                          <a:schemeClr val="tx2"/>
                        </a:solidFill>
                        <a:effectLst/>
                        <a:latin typeface="VAG Rounded Std Light" panose="020F0502020204020204" pitchFamily="34" charset="0"/>
                        <a:ea typeface="+mn-ea"/>
                        <a:cs typeface="+mn-cs"/>
                      </a:endParaRP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0998979"/>
                  </a:ext>
                </a:extLst>
              </a:tr>
              <a:tr h="213282">
                <a:tc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Coverage Type</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endParaRPr lang="en-IN"/>
                    </a:p>
                  </a:txBody>
                  <a:tcPr/>
                </a:tc>
                <a:tc grid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Level Cover</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pPr marL="0" algn="ctr" defTabSz="609555" rtl="0" eaLnBrk="1" fontAlgn="ctr" latinLnBrk="0" hangingPunct="1"/>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3477175"/>
                  </a:ext>
                </a:extLst>
              </a:tr>
              <a:tr h="307292">
                <a:tc rowSpan="4">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Policy Term &amp; Premium Payment Term</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rowSpan="3">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Variant 1</a:t>
                      </a:r>
                      <a:br>
                        <a:rPr lang="en-IN" sz="1400" b="1" kern="1200" dirty="0">
                          <a:solidFill>
                            <a:schemeClr val="tx2"/>
                          </a:solidFill>
                          <a:effectLst/>
                          <a:latin typeface="VAG Rounded Std Light" panose="020F0502020204020204" pitchFamily="34" charset="0"/>
                        </a:rPr>
                      </a:br>
                      <a:r>
                        <a:rPr lang="en-IN" sz="1400" b="1" kern="1200" dirty="0">
                          <a:solidFill>
                            <a:schemeClr val="tx2"/>
                          </a:solidFill>
                          <a:effectLst/>
                          <a:latin typeface="VAG Rounded Std Light" panose="020F0502020204020204" pitchFamily="34" charset="0"/>
                        </a:rPr>
                        <a:t>Single Pay </a:t>
                      </a:r>
                      <a:br>
                        <a:rPr lang="en-IN" sz="1400" b="0" kern="1200" dirty="0">
                          <a:solidFill>
                            <a:schemeClr val="tx2"/>
                          </a:solidFill>
                          <a:effectLst/>
                          <a:latin typeface="VAG Rounded Std Light" panose="020F0502020204020204" pitchFamily="34" charset="0"/>
                        </a:rPr>
                      </a:br>
                      <a:r>
                        <a:rPr lang="en-IN" sz="1400" b="0" kern="1200" dirty="0">
                          <a:solidFill>
                            <a:schemeClr val="tx2"/>
                          </a:solidFill>
                          <a:effectLst/>
                          <a:latin typeface="VAG Rounded Std Light" panose="020F0502020204020204" pitchFamily="34" charset="0"/>
                        </a:rPr>
                        <a:t>(Coverage Term is at Individual Member Level)</a:t>
                      </a:r>
                      <a:endParaRPr lang="en-IN" sz="1400" b="0" kern="1200" dirty="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6 months </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36 months</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2880454491"/>
                  </a:ext>
                </a:extLst>
              </a:tr>
              <a:tr h="401016">
                <a:tc vMerge="1">
                  <a:txBody>
                    <a:bodyPr/>
                    <a:lstStyle/>
                    <a:p>
                      <a:endParaRPr lang="en-IN"/>
                    </a:p>
                  </a:txBody>
                  <a:tcPr/>
                </a:tc>
                <a:tc vMerge="1">
                  <a:txBody>
                    <a:bodyPr/>
                    <a:lstStyle/>
                    <a:p>
                      <a:endParaRPr lang="en-IN"/>
                    </a:p>
                  </a:txBody>
                  <a:tcPr/>
                </a:tc>
                <a:tc gridSpan="2">
                  <a:txBody>
                    <a:bodyPr/>
                    <a:lstStyle/>
                    <a:p>
                      <a:pPr marL="0" indent="0" algn="ctr" defTabSz="609555" rtl="0" eaLnBrk="1" fontAlgn="ctr" latinLnBrk="0" hangingPunct="1">
                        <a:buFont typeface="Arial" panose="020B0604020202020204" pitchFamily="34" charset="0"/>
                        <a:buNone/>
                      </a:pPr>
                      <a:r>
                        <a:rPr lang="en-IN" sz="1400" kern="1200" dirty="0">
                          <a:solidFill>
                            <a:schemeClr val="tx2"/>
                          </a:solidFill>
                          <a:effectLst/>
                          <a:latin typeface="VAG Rounded Std Light" panose="020F0502020204020204" pitchFamily="34" charset="0"/>
                          <a:ea typeface="+mn-ea"/>
                          <a:cs typeface="+mn-cs"/>
                        </a:rPr>
                        <a:t>Coverage Term shall be in multiple of 6 month at member level.</a:t>
                      </a:r>
                    </a:p>
                  </a:txBody>
                  <a:tcPr marL="9525" marR="9525" marT="9525" marB="0" anchor="ctr"/>
                </a:tc>
                <a:tc hMerge="1">
                  <a:txBody>
                    <a:bodyPr/>
                    <a:lstStyle/>
                    <a:p>
                      <a:pPr marL="285750" indent="-285750" algn="l" defTabSz="609555" rtl="0" eaLnBrk="1" fontAlgn="ctr" latinLnBrk="0" hangingPunct="1">
                        <a:buFont typeface="Arial" panose="020B0604020202020204" pitchFamily="34" charset="0"/>
                        <a:buChar char="•"/>
                      </a:pP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912953543"/>
                  </a:ext>
                </a:extLst>
              </a:tr>
              <a:tr h="431364">
                <a:tc vMerge="1">
                  <a:txBody>
                    <a:bodyPr/>
                    <a:lstStyle/>
                    <a:p>
                      <a:endParaRPr lang="en-IN"/>
                    </a:p>
                  </a:txBody>
                  <a:tcPr/>
                </a:tc>
                <a:tc vMerge="1">
                  <a:txBody>
                    <a:bodyPr/>
                    <a:lstStyle/>
                    <a:p>
                      <a:endParaRPr lang="en-IN"/>
                    </a:p>
                  </a:txBody>
                  <a:tcPr/>
                </a:tc>
                <a:tc gridSpan="2">
                  <a:txBody>
                    <a:bodyPr/>
                    <a:lstStyle/>
                    <a:p>
                      <a:pPr marL="0" indent="0" algn="ctr" defTabSz="609555" rtl="0" eaLnBrk="1" fontAlgn="ctr" latinLnBrk="0" hangingPunct="1">
                        <a:buFont typeface="Arial" panose="020B0604020202020204" pitchFamily="34" charset="0"/>
                        <a:buNone/>
                      </a:pPr>
                      <a:r>
                        <a:rPr lang="en-IN" sz="1400" kern="1200" dirty="0">
                          <a:solidFill>
                            <a:schemeClr val="tx2"/>
                          </a:solidFill>
                          <a:effectLst/>
                          <a:latin typeface="VAG Rounded Std Light" panose="020F0502020204020204" pitchFamily="34" charset="0"/>
                          <a:ea typeface="+mn-ea"/>
                          <a:cs typeface="+mn-cs"/>
                        </a:rPr>
                        <a:t>Master Policy (MP) shall continue till the expiry of tenure of all members.</a:t>
                      </a:r>
                    </a:p>
                  </a:txBody>
                  <a:tcPr marL="9525" marR="9525" marT="9525" marB="0" anchor="ctr"/>
                </a:tc>
                <a:tc hMerge="1">
                  <a:txBody>
                    <a:bodyPr/>
                    <a:lstStyle/>
                    <a:p>
                      <a:pPr marL="285750" indent="-285750" algn="l" defTabSz="609555" rtl="0" eaLnBrk="1" fontAlgn="ctr" latinLnBrk="0" hangingPunct="1">
                        <a:buFont typeface="Arial" panose="020B0604020202020204" pitchFamily="34" charset="0"/>
                        <a:buChar char="•"/>
                      </a:pP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7465725"/>
                  </a:ext>
                </a:extLst>
              </a:tr>
              <a:tr h="694481">
                <a:tc vMerge="1">
                  <a:txBody>
                    <a:bodyPr/>
                    <a:lstStyle/>
                    <a:p>
                      <a:endParaRPr lang="en-IN"/>
                    </a:p>
                  </a:txBody>
                  <a:tcPr/>
                </a:tc>
                <a:tc>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Variant 2  One Year Renewable Term [OYRT]:</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grid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Renewable on each subsequent Annual Renewal date</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pPr marL="0" algn="l" defTabSz="609555" rtl="0" eaLnBrk="1" fontAlgn="ctr" latinLnBrk="0" hangingPunct="1"/>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7119328"/>
                  </a:ext>
                </a:extLst>
              </a:tr>
              <a:tr h="401016">
                <a:tc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Premium Payment Modes</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endParaRPr lang="en-IN"/>
                    </a:p>
                  </a:txBody>
                  <a:tcPr/>
                </a:tc>
                <a:tc grid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Applicable for OYRT only (Yearly, Half Yearly, Quarterly &amp; Monthly)</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pPr marL="0" algn="l" defTabSz="609555" rtl="0" eaLnBrk="1" fontAlgn="ctr" latinLnBrk="0" hangingPunct="1"/>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4781809"/>
                  </a:ext>
                </a:extLst>
              </a:tr>
              <a:tr h="213282">
                <a:tc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Group Size</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hMerge="1">
                  <a:txBody>
                    <a:bodyPr/>
                    <a:lstStyle/>
                    <a:p>
                      <a:endParaRPr lang="en-IN"/>
                    </a:p>
                  </a:txBody>
                  <a:tcP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5 lives</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No limit</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2451068002"/>
                  </a:ext>
                </a:extLst>
              </a:tr>
              <a:tr h="213282">
                <a:tc rowSpan="2" gridSpan="2">
                  <a:txBody>
                    <a:bodyPr/>
                    <a:lstStyle/>
                    <a:p>
                      <a:pPr marL="0" algn="ctr" defTabSz="609555" rtl="0" eaLnBrk="1" fontAlgn="ctr" latinLnBrk="0" hangingPunct="1"/>
                      <a:r>
                        <a:rPr lang="en-IN" sz="1400" b="1" kern="1200" dirty="0">
                          <a:solidFill>
                            <a:schemeClr val="tx2"/>
                          </a:solidFill>
                          <a:effectLst/>
                          <a:latin typeface="VAG Rounded Std Light" panose="020F0502020204020204" pitchFamily="34" charset="0"/>
                        </a:rPr>
                        <a:t>Sum Assured</a:t>
                      </a:r>
                      <a:endParaRPr lang="en-IN" sz="1400" b="1" kern="1200" dirty="0">
                        <a:solidFill>
                          <a:schemeClr val="tx2"/>
                        </a:solidFill>
                        <a:effectLst/>
                        <a:latin typeface="VAG Rounded Std Light" panose="020F0502020204020204" pitchFamily="34" charset="0"/>
                        <a:ea typeface="+mn-ea"/>
                        <a:cs typeface="+mn-cs"/>
                      </a:endParaRPr>
                    </a:p>
                  </a:txBody>
                  <a:tcPr marL="9525" marR="9525" marT="9525" marB="0" anchor="ctr"/>
                </a:tc>
                <a:tc rowSpan="2" hMerge="1">
                  <a:txBody>
                    <a:bodyPr/>
                    <a:lstStyle/>
                    <a:p>
                      <a:endParaRPr lang="en-IN"/>
                    </a:p>
                  </a:txBody>
                  <a:tcPr/>
                </a:tc>
                <a:tc rowSpan="2">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5,000 per member</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2,00,000 per member</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3224561171"/>
                  </a:ext>
                </a:extLst>
              </a:tr>
              <a:tr h="621617">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marL="0" algn="ctr" defTabSz="609555" rtl="0" eaLnBrk="1" fontAlgn="ctr" latinLnBrk="0" hangingPunct="1"/>
                      <a:r>
                        <a:rPr lang="en-IN" sz="1400" kern="1200" dirty="0">
                          <a:solidFill>
                            <a:schemeClr val="tx2"/>
                          </a:solidFill>
                          <a:effectLst/>
                          <a:latin typeface="VAG Rounded Std Light" panose="020F0502020204020204" pitchFamily="34" charset="0"/>
                        </a:rPr>
                        <a:t>The maximum basic sum assured allowed would be subject to board approved underwriting policy.</a:t>
                      </a:r>
                      <a:endParaRPr lang="en-IN" sz="1400" kern="1200" dirty="0">
                        <a:solidFill>
                          <a:schemeClr val="tx2"/>
                        </a:solidFill>
                        <a:effectLst/>
                        <a:latin typeface="VAG Rounded Std Light" panose="020F0502020204020204" pitchFamily="34" charset="0"/>
                        <a:ea typeface="+mn-ea"/>
                        <a:cs typeface="+mn-cs"/>
                      </a:endParaRPr>
                    </a:p>
                  </a:txBody>
                  <a:tcPr marL="9525" marR="9525" marT="9525" marB="0" anchor="ctr"/>
                </a:tc>
                <a:extLst>
                  <a:ext uri="{0D108BD9-81ED-4DB2-BD59-A6C34878D82A}">
                    <a16:rowId xmlns:a16="http://schemas.microsoft.com/office/drawing/2014/main" val="2546498817"/>
                  </a:ext>
                </a:extLst>
              </a:tr>
            </a:tbl>
          </a:graphicData>
        </a:graphic>
      </p:graphicFrame>
    </p:spTree>
    <p:extLst>
      <p:ext uri="{BB962C8B-B14F-4D97-AF65-F5344CB8AC3E}">
        <p14:creationId xmlns:p14="http://schemas.microsoft.com/office/powerpoint/2010/main" val="4072967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9C943-D567-477F-B192-3507689BA2FB}"/>
              </a:ext>
            </a:extLst>
          </p:cNvPr>
          <p:cNvSpPr>
            <a:spLocks noGrp="1"/>
          </p:cNvSpPr>
          <p:nvPr>
            <p:ph idx="1"/>
          </p:nvPr>
        </p:nvSpPr>
        <p:spPr>
          <a:xfrm>
            <a:off x="444421" y="682052"/>
            <a:ext cx="11448562" cy="4989543"/>
          </a:xfrm>
        </p:spPr>
        <p:txBody>
          <a:bodyPr/>
          <a:lstStyle/>
          <a:p>
            <a:pPr marL="0" indent="0" algn="just">
              <a:buNone/>
            </a:pPr>
            <a:r>
              <a:rPr lang="en-US" sz="2200" b="1" dirty="0">
                <a:cs typeface="Times New Roman" panose="02020603050405020304" pitchFamily="18" charset="0"/>
              </a:rPr>
              <a:t>Revival of cover </a:t>
            </a:r>
          </a:p>
          <a:p>
            <a:pPr marL="0" indent="0" algn="just">
              <a:buNone/>
            </a:pPr>
            <a:r>
              <a:rPr lang="en-US" sz="1600" dirty="0">
                <a:cs typeface="Times New Roman" panose="02020603050405020304" pitchFamily="18" charset="0"/>
              </a:rPr>
              <a:t>Revival is not applicable for Single Premium Policies</a:t>
            </a:r>
          </a:p>
          <a:p>
            <a:pPr marL="0" indent="0" algn="just">
              <a:buNone/>
            </a:pPr>
            <a:endParaRPr lang="en-US" sz="1600" dirty="0">
              <a:cs typeface="Times New Roman" panose="02020603050405020304" pitchFamily="18" charset="0"/>
            </a:endParaRPr>
          </a:p>
          <a:p>
            <a:pPr marL="0" indent="0" algn="just">
              <a:buNone/>
            </a:pPr>
            <a:r>
              <a:rPr lang="en-US" sz="1600" dirty="0">
                <a:cs typeface="Times New Roman" panose="02020603050405020304" pitchFamily="18" charset="0"/>
              </a:rPr>
              <a:t>For OYRT Policies other than yearly Premium Payment Mode: The Insured Member’s cover under the Master Policy can be revived from the due date of the first unpaid Premium and before the end of the Cover Term. The revival will be considered on receipt of written application from the Insured Member along with the proof of continued insurability of Insured Member and on payment of all overdue Premiums with interest. The revival will be effected subject to the Underwriting based on Company’s Board approved Underwriting policy. Revival will take effect only after the Company communicates its decision to the Insured Member. The interest will be charged at a rate declared by the Company from time to time. </a:t>
            </a:r>
          </a:p>
          <a:p>
            <a:pPr marL="0" indent="0" algn="just">
              <a:buNone/>
            </a:pPr>
            <a:endParaRPr lang="en-US" sz="2200" b="1" dirty="0">
              <a:cs typeface="Times New Roman" panose="02020603050405020304" pitchFamily="18" charset="0"/>
            </a:endParaRPr>
          </a:p>
          <a:p>
            <a:pPr marL="0" indent="0" algn="just">
              <a:buNone/>
            </a:pPr>
            <a:r>
              <a:rPr lang="en-US" sz="2200" b="1" dirty="0">
                <a:cs typeface="Times New Roman" panose="02020603050405020304" pitchFamily="18" charset="0"/>
              </a:rPr>
              <a:t>Renewal of the Policy:</a:t>
            </a:r>
          </a:p>
          <a:p>
            <a:pPr marL="0" indent="0">
              <a:buNone/>
            </a:pPr>
            <a:r>
              <a:rPr lang="en-US" sz="1600" dirty="0">
                <a:cs typeface="Times New Roman" panose="02020603050405020304" pitchFamily="18" charset="0"/>
              </a:rPr>
              <a:t>Renewal is not applicable for Single Pay policies.</a:t>
            </a:r>
          </a:p>
          <a:p>
            <a:pPr marL="0" indent="0">
              <a:buNone/>
            </a:pPr>
            <a:endParaRPr lang="en-US" sz="1600" dirty="0">
              <a:cs typeface="Times New Roman" panose="02020603050405020304" pitchFamily="18" charset="0"/>
            </a:endParaRPr>
          </a:p>
          <a:p>
            <a:pPr marL="0" indent="0">
              <a:buNone/>
            </a:pPr>
            <a:r>
              <a:rPr lang="en-US" sz="1600" dirty="0">
                <a:cs typeface="Times New Roman" panose="02020603050405020304" pitchFamily="18" charset="0"/>
              </a:rPr>
              <a:t>For OYRT policies the Master policy can be renewed on the subsequent Annual Renewal date on the revised terms and conditions provided by the Company, provided the entire renewal premium as per the premium frequency chosen has been paid by the Master Policy subject to the Company’s Board approved underwriting policy.</a:t>
            </a:r>
          </a:p>
          <a:p>
            <a:pPr marL="0" indent="0">
              <a:buNone/>
            </a:pPr>
            <a:endParaRPr lang="en-US" sz="1000" dirty="0">
              <a:ea typeface="+mn-ea"/>
              <a:cs typeface="Times New Roman" panose="02020603050405020304" pitchFamily="18" charset="0"/>
            </a:endParaRPr>
          </a:p>
          <a:p>
            <a:pPr marL="0" indent="0" algn="just">
              <a:buNone/>
            </a:pPr>
            <a:endParaRPr lang="en-US" sz="2200" b="1" dirty="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70752DD-6C60-4DFA-A096-4940F725182D}"/>
              </a:ext>
            </a:extLst>
          </p:cNvPr>
          <p:cNvSpPr>
            <a:spLocks noGrp="1"/>
          </p:cNvSpPr>
          <p:nvPr>
            <p:ph type="sldNum" sz="quarter" idx="12"/>
          </p:nvPr>
        </p:nvSpPr>
        <p:spPr/>
        <p:txBody>
          <a:bodyPr/>
          <a:lstStyle/>
          <a:p>
            <a:pPr>
              <a:defRPr/>
            </a:pPr>
            <a:fld id="{5B05A985-F82C-47CD-8035-E834922DBD0C}" type="slidenum">
              <a:rPr lang="en-US" smtClean="0"/>
              <a:pPr>
                <a:defRPr/>
              </a:pPr>
              <a:t>7</a:t>
            </a:fld>
            <a:endParaRPr lang="en-US"/>
          </a:p>
        </p:txBody>
      </p:sp>
      <p:sp>
        <p:nvSpPr>
          <p:cNvPr id="5" name="TextBox 4">
            <a:extLst>
              <a:ext uri="{FF2B5EF4-FFF2-40B4-BE49-F238E27FC236}">
                <a16:creationId xmlns:a16="http://schemas.microsoft.com/office/drawing/2014/main" id="{17D10954-9964-405B-8643-0FA422386F2B}"/>
              </a:ext>
            </a:extLst>
          </p:cNvPr>
          <p:cNvSpPr txBox="1"/>
          <p:nvPr/>
        </p:nvSpPr>
        <p:spPr>
          <a:xfrm>
            <a:off x="444421" y="147934"/>
            <a:ext cx="11239579" cy="461665"/>
          </a:xfrm>
          <a:prstGeom prst="rect">
            <a:avLst/>
          </a:prstGeom>
          <a:noFill/>
        </p:spPr>
        <p:txBody>
          <a:bodyPr wrap="square" rtlCol="0">
            <a:spAutoFit/>
          </a:bodyPr>
          <a:lstStyle>
            <a:defPPr>
              <a:defRPr lang="en-US"/>
            </a:defPPr>
            <a:lvl1pPr>
              <a:defRPr sz="2400" b="1">
                <a:solidFill>
                  <a:srgbClr val="436692"/>
                </a:solidFill>
                <a:latin typeface="VAG Rounded Std Light" pitchFamily="34" charset="0"/>
              </a:defRPr>
            </a:lvl1pPr>
          </a:lstStyle>
          <a:p>
            <a:pPr defTabSz="457200" eaLnBrk="0" fontAlgn="base" hangingPunct="0">
              <a:spcBef>
                <a:spcPct val="0"/>
              </a:spcBef>
              <a:spcAft>
                <a:spcPct val="0"/>
              </a:spcAft>
            </a:pPr>
            <a:r>
              <a:rPr lang="en-IN" dirty="0">
                <a:solidFill>
                  <a:schemeClr val="tx2"/>
                </a:solidFill>
                <a:ea typeface="MS PGothic" pitchFamily="34" charset="-128"/>
              </a:rPr>
              <a:t>Other terms and conditions</a:t>
            </a:r>
            <a:endParaRPr lang="en-US" dirty="0">
              <a:solidFill>
                <a:schemeClr val="tx2"/>
              </a:solidFill>
              <a:ea typeface="MS PGothic" pitchFamily="34" charset="-128"/>
            </a:endParaRPr>
          </a:p>
        </p:txBody>
      </p:sp>
      <p:sp>
        <p:nvSpPr>
          <p:cNvPr id="6" name="Rectangle 5">
            <a:extLst>
              <a:ext uri="{FF2B5EF4-FFF2-40B4-BE49-F238E27FC236}">
                <a16:creationId xmlns:a16="http://schemas.microsoft.com/office/drawing/2014/main" id="{8FB14334-0F1A-4E2F-AD9E-5C194C852475}"/>
              </a:ext>
            </a:extLst>
          </p:cNvPr>
          <p:cNvSpPr/>
          <p:nvPr/>
        </p:nvSpPr>
        <p:spPr>
          <a:xfrm>
            <a:off x="392968" y="6497334"/>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129933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9C943-D567-477F-B192-3507689BA2FB}"/>
              </a:ext>
            </a:extLst>
          </p:cNvPr>
          <p:cNvSpPr>
            <a:spLocks noGrp="1"/>
          </p:cNvSpPr>
          <p:nvPr>
            <p:ph idx="1"/>
          </p:nvPr>
        </p:nvSpPr>
        <p:spPr>
          <a:xfrm>
            <a:off x="406400" y="723899"/>
            <a:ext cx="11277600" cy="5712023"/>
          </a:xfrm>
        </p:spPr>
        <p:txBody>
          <a:bodyPr/>
          <a:lstStyle/>
          <a:p>
            <a:pPr marL="0" indent="0" algn="just">
              <a:buNone/>
            </a:pPr>
            <a:r>
              <a:rPr lang="en-US" sz="2400" b="1" dirty="0">
                <a:cs typeface="+mn-cs"/>
              </a:rPr>
              <a:t>Grace Period </a:t>
            </a:r>
          </a:p>
          <a:p>
            <a:pPr marL="0" indent="0" algn="just">
              <a:buNone/>
            </a:pPr>
            <a:r>
              <a:rPr lang="en-US" sz="1800" dirty="0">
                <a:ea typeface="+mn-ea"/>
                <a:cs typeface="+mn-cs"/>
              </a:rPr>
              <a:t>No grace period is applicable for Single Pay policies. </a:t>
            </a:r>
          </a:p>
          <a:p>
            <a:pPr marL="0" indent="0" algn="just">
              <a:buNone/>
            </a:pPr>
            <a:endParaRPr lang="en-US" sz="1800" dirty="0">
              <a:ea typeface="+mn-ea"/>
              <a:cs typeface="+mn-cs"/>
            </a:endParaRPr>
          </a:p>
          <a:p>
            <a:pPr marL="0" indent="0" algn="just">
              <a:buNone/>
            </a:pPr>
            <a:r>
              <a:rPr lang="en-US" sz="1800" dirty="0">
                <a:ea typeface="+mn-ea"/>
                <a:cs typeface="+mn-cs"/>
              </a:rPr>
              <a:t>For OYRT policies there is a grace period of 30 days for Quarterly and Half-yearly mode, and 15 days for monthly mode during the Cover Term, from the due date of first unpaid premium. During the grace period the Master Policy shall continue to remain in-force along with all benefits under this policy and in case of any valid claim, if any, the same shall be paid subject to receipt/deduction of the unpaid due premium.</a:t>
            </a:r>
          </a:p>
          <a:p>
            <a:pPr marL="0" indent="0" algn="just">
              <a:buNone/>
            </a:pPr>
            <a:endParaRPr lang="en-US" sz="1800" dirty="0">
              <a:ea typeface="+mn-ea"/>
              <a:cs typeface="+mn-cs"/>
            </a:endParaRPr>
          </a:p>
          <a:p>
            <a:pPr marL="0" indent="0" algn="just">
              <a:buNone/>
            </a:pPr>
            <a:r>
              <a:rPr lang="en-US" sz="2400" b="1" dirty="0">
                <a:cs typeface="+mn-cs"/>
              </a:rPr>
              <a:t>Suicide Exclusion</a:t>
            </a:r>
          </a:p>
          <a:p>
            <a:pPr marL="0" indent="0" algn="just">
              <a:buNone/>
            </a:pPr>
            <a:r>
              <a:rPr lang="en-US" sz="1800" dirty="0">
                <a:ea typeface="+mn-ea"/>
                <a:cs typeface="+mn-cs"/>
              </a:rPr>
              <a:t>If the Insured Member whether sane or insane, commits suicide within 12 months from the date of joining the insurance scheme, 80% of the received premiums with respect to the member will be paid.</a:t>
            </a:r>
          </a:p>
          <a:p>
            <a:pPr marL="0" indent="0" algn="just">
              <a:buNone/>
            </a:pPr>
            <a:r>
              <a:rPr lang="en-US" sz="1800" dirty="0">
                <a:ea typeface="+mn-ea"/>
                <a:cs typeface="+mn-cs"/>
              </a:rPr>
              <a:t>The suicide exclusion shall not be applicable for Compulsory Employer Employee groups and also for other groups where existing members have renewed their policies under OYRT schemes.</a:t>
            </a:r>
          </a:p>
          <a:p>
            <a:pPr marL="0" indent="0" algn="just">
              <a:buNone/>
            </a:pPr>
            <a:endParaRPr lang="en-US" sz="1800" dirty="0">
              <a:ea typeface="+mn-ea"/>
              <a:cs typeface="+mn-cs"/>
            </a:endParaRPr>
          </a:p>
        </p:txBody>
      </p:sp>
      <p:sp>
        <p:nvSpPr>
          <p:cNvPr id="4" name="Slide Number Placeholder 3">
            <a:extLst>
              <a:ext uri="{FF2B5EF4-FFF2-40B4-BE49-F238E27FC236}">
                <a16:creationId xmlns:a16="http://schemas.microsoft.com/office/drawing/2014/main" id="{C70752DD-6C60-4DFA-A096-4940F725182D}"/>
              </a:ext>
            </a:extLst>
          </p:cNvPr>
          <p:cNvSpPr>
            <a:spLocks noGrp="1"/>
          </p:cNvSpPr>
          <p:nvPr>
            <p:ph type="sldNum" sz="quarter" idx="12"/>
          </p:nvPr>
        </p:nvSpPr>
        <p:spPr/>
        <p:txBody>
          <a:bodyPr/>
          <a:lstStyle/>
          <a:p>
            <a:pPr>
              <a:defRPr/>
            </a:pPr>
            <a:fld id="{5B05A985-F82C-47CD-8035-E834922DBD0C}" type="slidenum">
              <a:rPr lang="en-US" smtClean="0"/>
              <a:pPr>
                <a:defRPr/>
              </a:pPr>
              <a:t>8</a:t>
            </a:fld>
            <a:endParaRPr lang="en-US"/>
          </a:p>
        </p:txBody>
      </p:sp>
      <p:sp>
        <p:nvSpPr>
          <p:cNvPr id="5" name="TextBox 4">
            <a:extLst>
              <a:ext uri="{FF2B5EF4-FFF2-40B4-BE49-F238E27FC236}">
                <a16:creationId xmlns:a16="http://schemas.microsoft.com/office/drawing/2014/main" id="{17D10954-9964-405B-8643-0FA422386F2B}"/>
              </a:ext>
            </a:extLst>
          </p:cNvPr>
          <p:cNvSpPr txBox="1"/>
          <p:nvPr/>
        </p:nvSpPr>
        <p:spPr>
          <a:xfrm>
            <a:off x="444421" y="147934"/>
            <a:ext cx="11239579" cy="461665"/>
          </a:xfrm>
          <a:prstGeom prst="rect">
            <a:avLst/>
          </a:prstGeom>
          <a:noFill/>
        </p:spPr>
        <p:txBody>
          <a:bodyPr wrap="square" rtlCol="0">
            <a:spAutoFit/>
          </a:bodyPr>
          <a:lstStyle>
            <a:defPPr>
              <a:defRPr lang="en-US"/>
            </a:defPPr>
            <a:lvl1pPr>
              <a:defRPr sz="2400" b="1">
                <a:solidFill>
                  <a:srgbClr val="436692"/>
                </a:solidFill>
                <a:latin typeface="VAG Rounded Std Light" pitchFamily="34" charset="0"/>
              </a:defRPr>
            </a:lvl1pPr>
          </a:lstStyle>
          <a:p>
            <a:pPr defTabSz="457200" eaLnBrk="0" fontAlgn="base" hangingPunct="0">
              <a:spcBef>
                <a:spcPct val="0"/>
              </a:spcBef>
              <a:spcAft>
                <a:spcPct val="0"/>
              </a:spcAft>
            </a:pPr>
            <a:r>
              <a:rPr lang="en-IN" dirty="0">
                <a:solidFill>
                  <a:schemeClr val="tx2"/>
                </a:solidFill>
                <a:ea typeface="MS PGothic" pitchFamily="34" charset="-128"/>
              </a:rPr>
              <a:t>Other terms and conditions</a:t>
            </a:r>
            <a:endParaRPr lang="en-US" dirty="0">
              <a:solidFill>
                <a:schemeClr val="tx2"/>
              </a:solidFill>
              <a:ea typeface="MS PGothic" pitchFamily="34" charset="-128"/>
            </a:endParaRPr>
          </a:p>
        </p:txBody>
      </p:sp>
      <p:sp>
        <p:nvSpPr>
          <p:cNvPr id="6" name="Rectangle 5">
            <a:extLst>
              <a:ext uri="{FF2B5EF4-FFF2-40B4-BE49-F238E27FC236}">
                <a16:creationId xmlns:a16="http://schemas.microsoft.com/office/drawing/2014/main" id="{8FB14334-0F1A-4E2F-AD9E-5C194C852475}"/>
              </a:ext>
            </a:extLst>
          </p:cNvPr>
          <p:cNvSpPr/>
          <p:nvPr/>
        </p:nvSpPr>
        <p:spPr>
          <a:xfrm>
            <a:off x="369818" y="6503923"/>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1933387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9C943-D567-477F-B192-3507689BA2FB}"/>
              </a:ext>
            </a:extLst>
          </p:cNvPr>
          <p:cNvSpPr>
            <a:spLocks noGrp="1"/>
          </p:cNvSpPr>
          <p:nvPr>
            <p:ph idx="1"/>
          </p:nvPr>
        </p:nvSpPr>
        <p:spPr>
          <a:xfrm>
            <a:off x="492369" y="703381"/>
            <a:ext cx="11324493" cy="5500463"/>
          </a:xfrm>
        </p:spPr>
        <p:txBody>
          <a:bodyPr/>
          <a:lstStyle/>
          <a:p>
            <a:pPr marL="0" indent="0" algn="just">
              <a:buNone/>
            </a:pPr>
            <a:endParaRPr lang="en-US" sz="100" dirty="0">
              <a:ea typeface="+mn-ea"/>
              <a:cs typeface="+mn-cs"/>
            </a:endParaRPr>
          </a:p>
          <a:p>
            <a:pPr marL="0" indent="0" algn="just">
              <a:buNone/>
            </a:pPr>
            <a:r>
              <a:rPr lang="en-US" sz="2400" b="1" dirty="0">
                <a:cs typeface="+mn-cs"/>
              </a:rPr>
              <a:t>Free Look</a:t>
            </a:r>
          </a:p>
          <a:p>
            <a:pPr marL="0" indent="0" algn="just">
              <a:buNone/>
            </a:pPr>
            <a:r>
              <a:rPr lang="en-US" sz="1800" dirty="0"/>
              <a:t>In the event the Master Policyholder disagrees with any of the terms and conditions of the Master Policy, the Master Policyholder may return the Policy to the Company within 30 days of its receipt for cancellation, stating the reasons for objections.  On such cancellation, the Insurer will refund the entire premium received towards the Master Policy subject to deduction towards proportionate risk premium for the period of cover, the expenses incurred on medical examination of the Members, if any, and the stamp duty charges.</a:t>
            </a:r>
          </a:p>
          <a:p>
            <a:pPr marL="0" indent="0" algn="just">
              <a:buNone/>
            </a:pPr>
            <a:endParaRPr lang="en-US" sz="1800" dirty="0"/>
          </a:p>
          <a:p>
            <a:pPr marL="0" indent="0" algn="just">
              <a:buNone/>
            </a:pPr>
            <a:r>
              <a:rPr lang="en-US" sz="1800" dirty="0"/>
              <a:t>In the event the Insured Member disagrees with any of the terms and conditions of the Certificate of Insurance and has not made any claim under the COI, Insured Member may return the Policy to the Company within 30 days of its receipt for cancellation, stating the reasons for objections.  On such cancellation, the Insurer will refund through Master Policyholder the entire premium received towards the Certificate of Insurance subject to  deduction towards proportionate risk premium for the period of cover, the expenses incurred on medical examination of the Members, if any, and the stamp duty charges.</a:t>
            </a:r>
          </a:p>
        </p:txBody>
      </p:sp>
      <p:sp>
        <p:nvSpPr>
          <p:cNvPr id="4" name="Slide Number Placeholder 3">
            <a:extLst>
              <a:ext uri="{FF2B5EF4-FFF2-40B4-BE49-F238E27FC236}">
                <a16:creationId xmlns:a16="http://schemas.microsoft.com/office/drawing/2014/main" id="{C70752DD-6C60-4DFA-A096-4940F725182D}"/>
              </a:ext>
            </a:extLst>
          </p:cNvPr>
          <p:cNvSpPr>
            <a:spLocks noGrp="1"/>
          </p:cNvSpPr>
          <p:nvPr>
            <p:ph type="sldNum" sz="quarter" idx="12"/>
          </p:nvPr>
        </p:nvSpPr>
        <p:spPr/>
        <p:txBody>
          <a:bodyPr/>
          <a:lstStyle/>
          <a:p>
            <a:pPr>
              <a:defRPr/>
            </a:pPr>
            <a:fld id="{5B05A985-F82C-47CD-8035-E834922DBD0C}" type="slidenum">
              <a:rPr lang="en-US" smtClean="0"/>
              <a:pPr>
                <a:defRPr/>
              </a:pPr>
              <a:t>9</a:t>
            </a:fld>
            <a:endParaRPr lang="en-US"/>
          </a:p>
        </p:txBody>
      </p:sp>
      <p:sp>
        <p:nvSpPr>
          <p:cNvPr id="5" name="TextBox 4">
            <a:extLst>
              <a:ext uri="{FF2B5EF4-FFF2-40B4-BE49-F238E27FC236}">
                <a16:creationId xmlns:a16="http://schemas.microsoft.com/office/drawing/2014/main" id="{17D10954-9964-405B-8643-0FA422386F2B}"/>
              </a:ext>
            </a:extLst>
          </p:cNvPr>
          <p:cNvSpPr txBox="1"/>
          <p:nvPr/>
        </p:nvSpPr>
        <p:spPr>
          <a:xfrm>
            <a:off x="444421" y="147934"/>
            <a:ext cx="11239579" cy="461665"/>
          </a:xfrm>
          <a:prstGeom prst="rect">
            <a:avLst/>
          </a:prstGeom>
          <a:noFill/>
        </p:spPr>
        <p:txBody>
          <a:bodyPr wrap="square" rtlCol="0">
            <a:spAutoFit/>
          </a:bodyPr>
          <a:lstStyle>
            <a:defPPr>
              <a:defRPr lang="en-US"/>
            </a:defPPr>
            <a:lvl1pPr>
              <a:defRPr sz="2400" b="1">
                <a:solidFill>
                  <a:srgbClr val="436692"/>
                </a:solidFill>
                <a:latin typeface="VAG Rounded Std Light" pitchFamily="34" charset="0"/>
              </a:defRPr>
            </a:lvl1pPr>
          </a:lstStyle>
          <a:p>
            <a:pPr defTabSz="457200" eaLnBrk="0" fontAlgn="base" hangingPunct="0">
              <a:spcBef>
                <a:spcPct val="0"/>
              </a:spcBef>
              <a:spcAft>
                <a:spcPct val="0"/>
              </a:spcAft>
            </a:pPr>
            <a:r>
              <a:rPr lang="en-IN" dirty="0">
                <a:solidFill>
                  <a:schemeClr val="tx2"/>
                </a:solidFill>
                <a:ea typeface="MS PGothic" pitchFamily="34" charset="-128"/>
              </a:rPr>
              <a:t>Other terms and conditions</a:t>
            </a:r>
            <a:endParaRPr lang="en-US" dirty="0">
              <a:solidFill>
                <a:schemeClr val="tx2"/>
              </a:solidFill>
              <a:ea typeface="MS PGothic" pitchFamily="34" charset="-128"/>
            </a:endParaRPr>
          </a:p>
        </p:txBody>
      </p:sp>
      <p:sp>
        <p:nvSpPr>
          <p:cNvPr id="6" name="Rectangle 5">
            <a:extLst>
              <a:ext uri="{FF2B5EF4-FFF2-40B4-BE49-F238E27FC236}">
                <a16:creationId xmlns:a16="http://schemas.microsoft.com/office/drawing/2014/main" id="{8FB14334-0F1A-4E2F-AD9E-5C194C852475}"/>
              </a:ext>
            </a:extLst>
          </p:cNvPr>
          <p:cNvSpPr/>
          <p:nvPr/>
        </p:nvSpPr>
        <p:spPr>
          <a:xfrm>
            <a:off x="416117" y="6513895"/>
            <a:ext cx="3457998" cy="246221"/>
          </a:xfrm>
          <a:prstGeom prst="rect">
            <a:avLst/>
          </a:prstGeom>
        </p:spPr>
        <p:txBody>
          <a:bodyPr wrap="none">
            <a:spAutoFit/>
          </a:bodyPr>
          <a:lstStyle/>
          <a:p>
            <a:pPr algn="just"/>
            <a:r>
              <a:rPr lang="en-IN" sz="1000" dirty="0">
                <a:solidFill>
                  <a:schemeClr val="tx2"/>
                </a:solidFill>
                <a:effectLst/>
                <a:latin typeface="VAG Rounded Std Light" panose="020F0502020204020204" pitchFamily="34" charset="0"/>
                <a:ea typeface="Times New Roman" panose="02020603050405020304" pitchFamily="18" charset="0"/>
              </a:rPr>
              <a:t>Refer to </a:t>
            </a:r>
            <a:r>
              <a:rPr lang="en-IN" sz="1000" dirty="0">
                <a:solidFill>
                  <a:schemeClr val="tx2"/>
                </a:solidFill>
                <a:latin typeface="VAG Rounded Std Light" panose="020F0502020204020204" pitchFamily="34" charset="0"/>
                <a:ea typeface="Times New Roman" panose="02020603050405020304" pitchFamily="18" charset="0"/>
              </a:rPr>
              <a:t>Sales Brochure and Policy Document for more details</a:t>
            </a:r>
            <a:endParaRPr lang="en-IN" sz="1000" dirty="0">
              <a:solidFill>
                <a:schemeClr val="tx2"/>
              </a:solidFill>
              <a:effectLst/>
              <a:latin typeface="VAG Rounded Std Light" panose="020F0502020204020204" pitchFamily="34" charset="0"/>
              <a:ea typeface="Times New Roman" panose="02020603050405020304" pitchFamily="18" charset="0"/>
            </a:endParaRPr>
          </a:p>
        </p:txBody>
      </p:sp>
    </p:spTree>
    <p:extLst>
      <p:ext uri="{BB962C8B-B14F-4D97-AF65-F5344CB8AC3E}">
        <p14:creationId xmlns:p14="http://schemas.microsoft.com/office/powerpoint/2010/main" val="1789592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13891</TotalTime>
  <Words>2539</Words>
  <Application>Microsoft Office PowerPoint</Application>
  <PresentationFormat>Widescreen</PresentationFormat>
  <Paragraphs>145</Paragraphs>
  <Slides>13</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13</vt:i4>
      </vt:variant>
    </vt:vector>
  </HeadingPairs>
  <TitlesOfParts>
    <vt:vector size="24" baseType="lpstr">
      <vt:lpstr>MS PGothic</vt:lpstr>
      <vt:lpstr>Aptos</vt:lpstr>
      <vt:lpstr>Arial</vt:lpstr>
      <vt:lpstr>Calibri</vt:lpstr>
      <vt:lpstr>Calibri Light</vt:lpstr>
      <vt:lpstr>Times New Roman</vt:lpstr>
      <vt:lpstr>VAG Rounded Std Light</vt:lpstr>
      <vt:lpstr>VAG Rounded Std Thin</vt:lpstr>
      <vt:lpstr>Wingdings</vt:lpstr>
      <vt:lpstr>Office Theme</vt:lpstr>
      <vt:lpstr>1_Office Theme</vt:lpstr>
      <vt:lpstr>PowerPoint Presentation</vt:lpstr>
      <vt:lpstr>Background</vt:lpstr>
      <vt:lpstr>Key Features</vt:lpstr>
      <vt:lpstr>Benefits</vt:lpstr>
      <vt:lpstr>Benefits</vt:lpstr>
      <vt:lpstr>Eligibility</vt:lpstr>
      <vt:lpstr>PowerPoint Presentation</vt:lpstr>
      <vt:lpstr>PowerPoint Presentation</vt:lpstr>
      <vt:lpstr>PowerPoint Presentation</vt:lpstr>
      <vt:lpstr>Section 41 of the Insurance Act, 1938, as amended from time to time</vt:lpstr>
      <vt:lpstr>Section 45 of the Insurance Act, 1938, as amended from time to time</vt:lpstr>
      <vt:lpstr>Disclaimers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ABHIK SAHA/RLI/Product Mgmt.</cp:lastModifiedBy>
  <cp:revision>19</cp:revision>
  <dcterms:created xsi:type="dcterms:W3CDTF">2021-05-31T13:09:44Z</dcterms:created>
  <dcterms:modified xsi:type="dcterms:W3CDTF">2025-01-20T12:12:11Z</dcterms:modified>
</cp:coreProperties>
</file>